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97" r:id="rId2"/>
    <p:sldId id="314" r:id="rId3"/>
    <p:sldId id="433" r:id="rId4"/>
    <p:sldId id="438" r:id="rId5"/>
    <p:sldId id="439" r:id="rId6"/>
    <p:sldId id="434" r:id="rId7"/>
    <p:sldId id="440" r:id="rId8"/>
    <p:sldId id="441" r:id="rId9"/>
    <p:sldId id="40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" initials="s" lastIdx="2" clrIdx="0">
    <p:extLst>
      <p:ext uri="{19B8F6BF-5375-455C-9EA6-DF929625EA0E}">
        <p15:presenceInfo xmlns:p15="http://schemas.microsoft.com/office/powerpoint/2012/main" userId="soo" providerId="None"/>
      </p:ext>
    </p:extLst>
  </p:cmAuthor>
  <p:cmAuthor id="2" name="pc" initials="p" lastIdx="0" clrIdx="1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9DCDE3"/>
    <a:srgbClr val="2D4878"/>
    <a:srgbClr val="62E3FE"/>
    <a:srgbClr val="FF99FF"/>
    <a:srgbClr val="264071"/>
    <a:srgbClr val="FBCA7E"/>
    <a:srgbClr val="FEBC5C"/>
    <a:srgbClr val="FF7C8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429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BCF2B-0CB1-43C6-9BBF-58C1B180C9A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74D162C-1CA6-46FD-AD09-5225C2C364B2}">
      <dgm:prSet phldrT="[텍스트]"/>
      <dgm:spPr/>
      <dgm:t>
        <a:bodyPr/>
        <a:lstStyle/>
        <a:p>
          <a:pPr latinLnBrk="1"/>
          <a:r>
            <a:rPr lang="ko-KR" altLang="en-US"/>
            <a:t>주제선정 </a:t>
          </a:r>
          <a:endParaRPr lang="ko-KR" altLang="en-US" dirty="0"/>
        </a:p>
      </dgm:t>
    </dgm:pt>
    <dgm:pt modelId="{810E391E-9F68-4477-8B67-46FC272EAF0D}" type="parTrans" cxnId="{3ACCB72F-B1E2-4DF0-8E1C-1EBBFF3A8769}">
      <dgm:prSet/>
      <dgm:spPr/>
      <dgm:t>
        <a:bodyPr/>
        <a:lstStyle/>
        <a:p>
          <a:pPr latinLnBrk="1"/>
          <a:endParaRPr lang="ko-KR" altLang="en-US"/>
        </a:p>
      </dgm:t>
    </dgm:pt>
    <dgm:pt modelId="{FC73E5E7-68DF-444C-A41B-CE6DABA48249}" type="sibTrans" cxnId="{3ACCB72F-B1E2-4DF0-8E1C-1EBBFF3A8769}">
      <dgm:prSet/>
      <dgm:spPr/>
      <dgm:t>
        <a:bodyPr/>
        <a:lstStyle/>
        <a:p>
          <a:pPr latinLnBrk="1"/>
          <a:endParaRPr lang="ko-KR" altLang="en-US"/>
        </a:p>
      </dgm:t>
    </dgm:pt>
    <dgm:pt modelId="{D3FA7184-5B92-4E2C-A162-DDF30AF16FF5}">
      <dgm:prSet phldrT="[텍스트]"/>
      <dgm:spPr/>
      <dgm:t>
        <a:bodyPr/>
        <a:lstStyle/>
        <a:p>
          <a:pPr latinLnBrk="1"/>
          <a:r>
            <a:rPr lang="ko-KR" altLang="en-US"/>
            <a:t>개발목표 </a:t>
          </a:r>
          <a:endParaRPr lang="ko-KR" altLang="en-US" dirty="0"/>
        </a:p>
      </dgm:t>
    </dgm:pt>
    <dgm:pt modelId="{C64E3EC2-CB28-4C41-8F20-DF06C22FA27E}" type="parTrans" cxnId="{47D02679-D7AC-4D91-85AF-F2AF836D309B}">
      <dgm:prSet/>
      <dgm:spPr/>
      <dgm:t>
        <a:bodyPr/>
        <a:lstStyle/>
        <a:p>
          <a:pPr latinLnBrk="1"/>
          <a:endParaRPr lang="ko-KR" altLang="en-US"/>
        </a:p>
      </dgm:t>
    </dgm:pt>
    <dgm:pt modelId="{40064F53-3811-4F1E-AA88-DEA522319748}" type="sibTrans" cxnId="{47D02679-D7AC-4D91-85AF-F2AF836D309B}">
      <dgm:prSet/>
      <dgm:spPr/>
      <dgm:t>
        <a:bodyPr/>
        <a:lstStyle/>
        <a:p>
          <a:pPr latinLnBrk="1"/>
          <a:endParaRPr lang="ko-KR" altLang="en-US"/>
        </a:p>
      </dgm:t>
    </dgm:pt>
    <dgm:pt modelId="{39CE3676-650F-4E14-8C6E-3EE49AFA6330}">
      <dgm:prSet phldrT="[텍스트]"/>
      <dgm:spPr/>
      <dgm:t>
        <a:bodyPr/>
        <a:lstStyle/>
        <a:p>
          <a:pPr latinLnBrk="1"/>
          <a:r>
            <a:rPr lang="ko-KR" altLang="en-US"/>
            <a:t>개발내용</a:t>
          </a:r>
          <a:endParaRPr lang="ko-KR" altLang="en-US" dirty="0"/>
        </a:p>
      </dgm:t>
    </dgm:pt>
    <dgm:pt modelId="{625B3EC0-9B0D-46C0-87A1-A9CFC6275DCD}" type="parTrans" cxnId="{D5BB733D-F15C-4789-874B-CA08CD38B845}">
      <dgm:prSet/>
      <dgm:spPr/>
      <dgm:t>
        <a:bodyPr/>
        <a:lstStyle/>
        <a:p>
          <a:pPr latinLnBrk="1"/>
          <a:endParaRPr lang="ko-KR" altLang="en-US"/>
        </a:p>
      </dgm:t>
    </dgm:pt>
    <dgm:pt modelId="{654227CC-24A8-43E7-974B-5EB1DBF94CB6}" type="sibTrans" cxnId="{D5BB733D-F15C-4789-874B-CA08CD38B845}">
      <dgm:prSet/>
      <dgm:spPr/>
      <dgm:t>
        <a:bodyPr/>
        <a:lstStyle/>
        <a:p>
          <a:pPr latinLnBrk="1"/>
          <a:endParaRPr lang="ko-KR" altLang="en-US"/>
        </a:p>
      </dgm:t>
    </dgm:pt>
    <dgm:pt modelId="{B69D5929-AC84-4DAC-84E4-F38E644C0914}">
      <dgm:prSet/>
      <dgm:spPr/>
      <dgm:t>
        <a:bodyPr/>
        <a:lstStyle/>
        <a:p>
          <a:pPr latinLnBrk="1"/>
          <a:r>
            <a:rPr lang="ko-KR" altLang="en-US" dirty="0"/>
            <a:t>필요한 자원</a:t>
          </a:r>
        </a:p>
      </dgm:t>
    </dgm:pt>
    <dgm:pt modelId="{A973DF5F-2F34-483E-9CE5-4092E9962442}" type="parTrans" cxnId="{909D8004-6D81-473B-AAEA-A9026D675C0A}">
      <dgm:prSet/>
      <dgm:spPr/>
      <dgm:t>
        <a:bodyPr/>
        <a:lstStyle/>
        <a:p>
          <a:pPr latinLnBrk="1"/>
          <a:endParaRPr lang="ko-KR" altLang="en-US"/>
        </a:p>
      </dgm:t>
    </dgm:pt>
    <dgm:pt modelId="{CFBBC48C-5D1E-42DE-B7C9-CB23E26CEE80}" type="sibTrans" cxnId="{909D8004-6D81-473B-AAEA-A9026D675C0A}">
      <dgm:prSet/>
      <dgm:spPr/>
      <dgm:t>
        <a:bodyPr/>
        <a:lstStyle/>
        <a:p>
          <a:pPr latinLnBrk="1"/>
          <a:endParaRPr lang="ko-KR" altLang="en-US"/>
        </a:p>
      </dgm:t>
    </dgm:pt>
    <dgm:pt modelId="{8A43062A-6CF7-4CA8-8837-D4A37B743A66}" type="pres">
      <dgm:prSet presAssocID="{E45BCF2B-0CB1-43C6-9BBF-58C1B180C9AB}" presName="Name0" presStyleCnt="0">
        <dgm:presLayoutVars>
          <dgm:chMax val="7"/>
          <dgm:chPref val="7"/>
          <dgm:dir/>
        </dgm:presLayoutVars>
      </dgm:prSet>
      <dgm:spPr/>
    </dgm:pt>
    <dgm:pt modelId="{FB830E3F-2FFB-4B87-B36D-6864EDBBFA66}" type="pres">
      <dgm:prSet presAssocID="{E45BCF2B-0CB1-43C6-9BBF-58C1B180C9AB}" presName="Name1" presStyleCnt="0"/>
      <dgm:spPr/>
    </dgm:pt>
    <dgm:pt modelId="{4FCB590E-052A-4C7A-B177-6ACA13D35691}" type="pres">
      <dgm:prSet presAssocID="{E45BCF2B-0CB1-43C6-9BBF-58C1B180C9AB}" presName="cycle" presStyleCnt="0"/>
      <dgm:spPr/>
    </dgm:pt>
    <dgm:pt modelId="{89CD8CF4-E554-4AB2-802F-1B58C31C7BEF}" type="pres">
      <dgm:prSet presAssocID="{E45BCF2B-0CB1-43C6-9BBF-58C1B180C9AB}" presName="srcNode" presStyleLbl="node1" presStyleIdx="0" presStyleCnt="4"/>
      <dgm:spPr/>
    </dgm:pt>
    <dgm:pt modelId="{9D059F89-B91C-4D4C-B245-D77AC0533E32}" type="pres">
      <dgm:prSet presAssocID="{E45BCF2B-0CB1-43C6-9BBF-58C1B180C9AB}" presName="conn" presStyleLbl="parChTrans1D2" presStyleIdx="0" presStyleCnt="1"/>
      <dgm:spPr/>
    </dgm:pt>
    <dgm:pt modelId="{DB8938E7-EB02-47DC-BB14-7EC9DBA82E13}" type="pres">
      <dgm:prSet presAssocID="{E45BCF2B-0CB1-43C6-9BBF-58C1B180C9AB}" presName="extraNode" presStyleLbl="node1" presStyleIdx="0" presStyleCnt="4"/>
      <dgm:spPr/>
    </dgm:pt>
    <dgm:pt modelId="{B66263C6-C718-493D-90A4-6D77B402AB2A}" type="pres">
      <dgm:prSet presAssocID="{E45BCF2B-0CB1-43C6-9BBF-58C1B180C9AB}" presName="dstNode" presStyleLbl="node1" presStyleIdx="0" presStyleCnt="4"/>
      <dgm:spPr/>
    </dgm:pt>
    <dgm:pt modelId="{5188F812-AA8C-49F0-9562-6141D8960048}" type="pres">
      <dgm:prSet presAssocID="{E74D162C-1CA6-46FD-AD09-5225C2C364B2}" presName="text_1" presStyleLbl="node1" presStyleIdx="0" presStyleCnt="4">
        <dgm:presLayoutVars>
          <dgm:bulletEnabled val="1"/>
        </dgm:presLayoutVars>
      </dgm:prSet>
      <dgm:spPr/>
    </dgm:pt>
    <dgm:pt modelId="{CD28108D-1743-4A33-8ABB-E1FC5736EF19}" type="pres">
      <dgm:prSet presAssocID="{E74D162C-1CA6-46FD-AD09-5225C2C364B2}" presName="accent_1" presStyleCnt="0"/>
      <dgm:spPr/>
    </dgm:pt>
    <dgm:pt modelId="{58249803-72B7-4A6E-9531-4DA7D11C2B64}" type="pres">
      <dgm:prSet presAssocID="{E74D162C-1CA6-46FD-AD09-5225C2C364B2}" presName="accentRepeatNode" presStyleLbl="solidFgAcc1" presStyleIdx="0" presStyleCnt="4"/>
      <dgm:spPr/>
    </dgm:pt>
    <dgm:pt modelId="{61AB26E6-6198-4FBD-9E5C-51D1B4201BA0}" type="pres">
      <dgm:prSet presAssocID="{D3FA7184-5B92-4E2C-A162-DDF30AF16FF5}" presName="text_2" presStyleLbl="node1" presStyleIdx="1" presStyleCnt="4">
        <dgm:presLayoutVars>
          <dgm:bulletEnabled val="1"/>
        </dgm:presLayoutVars>
      </dgm:prSet>
      <dgm:spPr/>
    </dgm:pt>
    <dgm:pt modelId="{F933F919-247A-4A1B-8797-C8C2F682367E}" type="pres">
      <dgm:prSet presAssocID="{D3FA7184-5B92-4E2C-A162-DDF30AF16FF5}" presName="accent_2" presStyleCnt="0"/>
      <dgm:spPr/>
    </dgm:pt>
    <dgm:pt modelId="{97BCCEA5-FFD7-4711-A282-D655CD6FC7EC}" type="pres">
      <dgm:prSet presAssocID="{D3FA7184-5B92-4E2C-A162-DDF30AF16FF5}" presName="accentRepeatNode" presStyleLbl="solidFgAcc1" presStyleIdx="1" presStyleCnt="4"/>
      <dgm:spPr/>
    </dgm:pt>
    <dgm:pt modelId="{DF6B23B3-143A-463A-8833-2EF79FE2183C}" type="pres">
      <dgm:prSet presAssocID="{39CE3676-650F-4E14-8C6E-3EE49AFA6330}" presName="text_3" presStyleLbl="node1" presStyleIdx="2" presStyleCnt="4">
        <dgm:presLayoutVars>
          <dgm:bulletEnabled val="1"/>
        </dgm:presLayoutVars>
      </dgm:prSet>
      <dgm:spPr/>
    </dgm:pt>
    <dgm:pt modelId="{EDECA404-DD46-4B65-AFFE-631B477E4C10}" type="pres">
      <dgm:prSet presAssocID="{39CE3676-650F-4E14-8C6E-3EE49AFA6330}" presName="accent_3" presStyleCnt="0"/>
      <dgm:spPr/>
    </dgm:pt>
    <dgm:pt modelId="{7F8F0972-14FC-4804-BC85-0D1FB3AFB3D7}" type="pres">
      <dgm:prSet presAssocID="{39CE3676-650F-4E14-8C6E-3EE49AFA6330}" presName="accentRepeatNode" presStyleLbl="solidFgAcc1" presStyleIdx="2" presStyleCnt="4"/>
      <dgm:spPr/>
    </dgm:pt>
    <dgm:pt modelId="{BBF7E948-E021-4D96-BCFA-8249399A096D}" type="pres">
      <dgm:prSet presAssocID="{B69D5929-AC84-4DAC-84E4-F38E644C0914}" presName="text_4" presStyleLbl="node1" presStyleIdx="3" presStyleCnt="4">
        <dgm:presLayoutVars>
          <dgm:bulletEnabled val="1"/>
        </dgm:presLayoutVars>
      </dgm:prSet>
      <dgm:spPr/>
    </dgm:pt>
    <dgm:pt modelId="{1BD61DDC-6288-4B1A-875F-80BF0C29DAEB}" type="pres">
      <dgm:prSet presAssocID="{B69D5929-AC84-4DAC-84E4-F38E644C0914}" presName="accent_4" presStyleCnt="0"/>
      <dgm:spPr/>
    </dgm:pt>
    <dgm:pt modelId="{720A3C21-7280-4C04-8989-2D46D5DAA9BE}" type="pres">
      <dgm:prSet presAssocID="{B69D5929-AC84-4DAC-84E4-F38E644C0914}" presName="accentRepeatNode" presStyleLbl="solidFgAcc1" presStyleIdx="3" presStyleCnt="4"/>
      <dgm:spPr/>
    </dgm:pt>
  </dgm:ptLst>
  <dgm:cxnLst>
    <dgm:cxn modelId="{909D8004-6D81-473B-AAEA-A9026D675C0A}" srcId="{E45BCF2B-0CB1-43C6-9BBF-58C1B180C9AB}" destId="{B69D5929-AC84-4DAC-84E4-F38E644C0914}" srcOrd="3" destOrd="0" parTransId="{A973DF5F-2F34-483E-9CE5-4092E9962442}" sibTransId="{CFBBC48C-5D1E-42DE-B7C9-CB23E26CEE80}"/>
    <dgm:cxn modelId="{3ACCB72F-B1E2-4DF0-8E1C-1EBBFF3A8769}" srcId="{E45BCF2B-0CB1-43C6-9BBF-58C1B180C9AB}" destId="{E74D162C-1CA6-46FD-AD09-5225C2C364B2}" srcOrd="0" destOrd="0" parTransId="{810E391E-9F68-4477-8B67-46FC272EAF0D}" sibTransId="{FC73E5E7-68DF-444C-A41B-CE6DABA48249}"/>
    <dgm:cxn modelId="{D5BB733D-F15C-4789-874B-CA08CD38B845}" srcId="{E45BCF2B-0CB1-43C6-9BBF-58C1B180C9AB}" destId="{39CE3676-650F-4E14-8C6E-3EE49AFA6330}" srcOrd="2" destOrd="0" parTransId="{625B3EC0-9B0D-46C0-87A1-A9CFC6275DCD}" sibTransId="{654227CC-24A8-43E7-974B-5EB1DBF94CB6}"/>
    <dgm:cxn modelId="{BDBF426A-E3C7-4334-AB31-97E7196BEBDA}" type="presOf" srcId="{FC73E5E7-68DF-444C-A41B-CE6DABA48249}" destId="{9D059F89-B91C-4D4C-B245-D77AC0533E32}" srcOrd="0" destOrd="0" presId="urn:microsoft.com/office/officeart/2008/layout/VerticalCurvedList"/>
    <dgm:cxn modelId="{47D02679-D7AC-4D91-85AF-F2AF836D309B}" srcId="{E45BCF2B-0CB1-43C6-9BBF-58C1B180C9AB}" destId="{D3FA7184-5B92-4E2C-A162-DDF30AF16FF5}" srcOrd="1" destOrd="0" parTransId="{C64E3EC2-CB28-4C41-8F20-DF06C22FA27E}" sibTransId="{40064F53-3811-4F1E-AA88-DEA522319748}"/>
    <dgm:cxn modelId="{1524A085-1861-4F41-9137-8404F20C90DE}" type="presOf" srcId="{39CE3676-650F-4E14-8C6E-3EE49AFA6330}" destId="{DF6B23B3-143A-463A-8833-2EF79FE2183C}" srcOrd="0" destOrd="0" presId="urn:microsoft.com/office/officeart/2008/layout/VerticalCurvedList"/>
    <dgm:cxn modelId="{1BE5C59B-7448-4E4B-966C-FA48588BC8A2}" type="presOf" srcId="{B69D5929-AC84-4DAC-84E4-F38E644C0914}" destId="{BBF7E948-E021-4D96-BCFA-8249399A096D}" srcOrd="0" destOrd="0" presId="urn:microsoft.com/office/officeart/2008/layout/VerticalCurvedList"/>
    <dgm:cxn modelId="{4559CAA3-3F08-43DC-8E5A-D8A4C7EEA33C}" type="presOf" srcId="{D3FA7184-5B92-4E2C-A162-DDF30AF16FF5}" destId="{61AB26E6-6198-4FBD-9E5C-51D1B4201BA0}" srcOrd="0" destOrd="0" presId="urn:microsoft.com/office/officeart/2008/layout/VerticalCurvedList"/>
    <dgm:cxn modelId="{9D1481C8-A4E2-4595-A8E4-DEB14C2F38F6}" type="presOf" srcId="{E45BCF2B-0CB1-43C6-9BBF-58C1B180C9AB}" destId="{8A43062A-6CF7-4CA8-8837-D4A37B743A66}" srcOrd="0" destOrd="0" presId="urn:microsoft.com/office/officeart/2008/layout/VerticalCurvedList"/>
    <dgm:cxn modelId="{4D22DFF8-DA99-4E4E-935B-D4B1FF9BB928}" type="presOf" srcId="{E74D162C-1CA6-46FD-AD09-5225C2C364B2}" destId="{5188F812-AA8C-49F0-9562-6141D8960048}" srcOrd="0" destOrd="0" presId="urn:microsoft.com/office/officeart/2008/layout/VerticalCurvedList"/>
    <dgm:cxn modelId="{448A8989-4131-4F04-B374-86A0F36669B1}" type="presParOf" srcId="{8A43062A-6CF7-4CA8-8837-D4A37B743A66}" destId="{FB830E3F-2FFB-4B87-B36D-6864EDBBFA66}" srcOrd="0" destOrd="0" presId="urn:microsoft.com/office/officeart/2008/layout/VerticalCurvedList"/>
    <dgm:cxn modelId="{0B192C45-6066-4215-80B4-83FA28AC3EF5}" type="presParOf" srcId="{FB830E3F-2FFB-4B87-B36D-6864EDBBFA66}" destId="{4FCB590E-052A-4C7A-B177-6ACA13D35691}" srcOrd="0" destOrd="0" presId="urn:microsoft.com/office/officeart/2008/layout/VerticalCurvedList"/>
    <dgm:cxn modelId="{CDB818D9-C45F-4EAE-ADF9-FA7640D3E518}" type="presParOf" srcId="{4FCB590E-052A-4C7A-B177-6ACA13D35691}" destId="{89CD8CF4-E554-4AB2-802F-1B58C31C7BEF}" srcOrd="0" destOrd="0" presId="urn:microsoft.com/office/officeart/2008/layout/VerticalCurvedList"/>
    <dgm:cxn modelId="{BB88294C-E686-425C-A4D2-78FC7D652856}" type="presParOf" srcId="{4FCB590E-052A-4C7A-B177-6ACA13D35691}" destId="{9D059F89-B91C-4D4C-B245-D77AC0533E32}" srcOrd="1" destOrd="0" presId="urn:microsoft.com/office/officeart/2008/layout/VerticalCurvedList"/>
    <dgm:cxn modelId="{CB0636D9-52E3-4049-92B4-F2C76B906E80}" type="presParOf" srcId="{4FCB590E-052A-4C7A-B177-6ACA13D35691}" destId="{DB8938E7-EB02-47DC-BB14-7EC9DBA82E13}" srcOrd="2" destOrd="0" presId="urn:microsoft.com/office/officeart/2008/layout/VerticalCurvedList"/>
    <dgm:cxn modelId="{403A8983-8980-40BA-A2EF-9C0B0E8B8E67}" type="presParOf" srcId="{4FCB590E-052A-4C7A-B177-6ACA13D35691}" destId="{B66263C6-C718-493D-90A4-6D77B402AB2A}" srcOrd="3" destOrd="0" presId="urn:microsoft.com/office/officeart/2008/layout/VerticalCurvedList"/>
    <dgm:cxn modelId="{C3E1F8B3-B66C-4B29-BCCE-E315D23A4580}" type="presParOf" srcId="{FB830E3F-2FFB-4B87-B36D-6864EDBBFA66}" destId="{5188F812-AA8C-49F0-9562-6141D8960048}" srcOrd="1" destOrd="0" presId="urn:microsoft.com/office/officeart/2008/layout/VerticalCurvedList"/>
    <dgm:cxn modelId="{40C747A9-37CC-41B5-BA00-7DA2A2A17505}" type="presParOf" srcId="{FB830E3F-2FFB-4B87-B36D-6864EDBBFA66}" destId="{CD28108D-1743-4A33-8ABB-E1FC5736EF19}" srcOrd="2" destOrd="0" presId="urn:microsoft.com/office/officeart/2008/layout/VerticalCurvedList"/>
    <dgm:cxn modelId="{69C46071-6C92-4AC1-BE92-A30BCE149A83}" type="presParOf" srcId="{CD28108D-1743-4A33-8ABB-E1FC5736EF19}" destId="{58249803-72B7-4A6E-9531-4DA7D11C2B64}" srcOrd="0" destOrd="0" presId="urn:microsoft.com/office/officeart/2008/layout/VerticalCurvedList"/>
    <dgm:cxn modelId="{23B6954F-2CA9-4768-83F8-07D9598C90DB}" type="presParOf" srcId="{FB830E3F-2FFB-4B87-B36D-6864EDBBFA66}" destId="{61AB26E6-6198-4FBD-9E5C-51D1B4201BA0}" srcOrd="3" destOrd="0" presId="urn:microsoft.com/office/officeart/2008/layout/VerticalCurvedList"/>
    <dgm:cxn modelId="{26BD2D25-2601-43F4-B41A-986415D02B12}" type="presParOf" srcId="{FB830E3F-2FFB-4B87-B36D-6864EDBBFA66}" destId="{F933F919-247A-4A1B-8797-C8C2F682367E}" srcOrd="4" destOrd="0" presId="urn:microsoft.com/office/officeart/2008/layout/VerticalCurvedList"/>
    <dgm:cxn modelId="{7AA258E8-D94E-49BB-970F-DAE427607473}" type="presParOf" srcId="{F933F919-247A-4A1B-8797-C8C2F682367E}" destId="{97BCCEA5-FFD7-4711-A282-D655CD6FC7EC}" srcOrd="0" destOrd="0" presId="urn:microsoft.com/office/officeart/2008/layout/VerticalCurvedList"/>
    <dgm:cxn modelId="{264DD066-7A59-4A09-A7BF-0C81111DF9D2}" type="presParOf" srcId="{FB830E3F-2FFB-4B87-B36D-6864EDBBFA66}" destId="{DF6B23B3-143A-463A-8833-2EF79FE2183C}" srcOrd="5" destOrd="0" presId="urn:microsoft.com/office/officeart/2008/layout/VerticalCurvedList"/>
    <dgm:cxn modelId="{09C90CB0-9853-4AB3-B7FC-5F20DDDBF973}" type="presParOf" srcId="{FB830E3F-2FFB-4B87-B36D-6864EDBBFA66}" destId="{EDECA404-DD46-4B65-AFFE-631B477E4C10}" srcOrd="6" destOrd="0" presId="urn:microsoft.com/office/officeart/2008/layout/VerticalCurvedList"/>
    <dgm:cxn modelId="{594E2A11-5213-4B51-B635-121A0720358B}" type="presParOf" srcId="{EDECA404-DD46-4B65-AFFE-631B477E4C10}" destId="{7F8F0972-14FC-4804-BC85-0D1FB3AFB3D7}" srcOrd="0" destOrd="0" presId="urn:microsoft.com/office/officeart/2008/layout/VerticalCurvedList"/>
    <dgm:cxn modelId="{4F6BB86E-81DC-4304-BC16-9E7D91F28DD4}" type="presParOf" srcId="{FB830E3F-2FFB-4B87-B36D-6864EDBBFA66}" destId="{BBF7E948-E021-4D96-BCFA-8249399A096D}" srcOrd="7" destOrd="0" presId="urn:microsoft.com/office/officeart/2008/layout/VerticalCurvedList"/>
    <dgm:cxn modelId="{B935D65E-84CA-47B4-8CC8-F3907DCD6B9A}" type="presParOf" srcId="{FB830E3F-2FFB-4B87-B36D-6864EDBBFA66}" destId="{1BD61DDC-6288-4B1A-875F-80BF0C29DAEB}" srcOrd="8" destOrd="0" presId="urn:microsoft.com/office/officeart/2008/layout/VerticalCurvedList"/>
    <dgm:cxn modelId="{F27B3FCD-8429-412D-A358-F36AEAF22656}" type="presParOf" srcId="{1BD61DDC-6288-4B1A-875F-80BF0C29DAEB}" destId="{720A3C21-7280-4C04-8989-2D46D5DAA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A168CB-0860-484F-BDE4-D5E0C16ECE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5B9E4D-CAFF-4F24-9D72-A881C593EE81}" type="pres">
      <dgm:prSet presAssocID="{E1A168CB-0860-484F-BDE4-D5E0C16ECE5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56D8584A-E47F-447E-82D8-27AFAF8B11A4}" type="presOf" srcId="{E1A168CB-0860-484F-BDE4-D5E0C16ECE5B}" destId="{BE5B9E4D-CAFF-4F24-9D72-A881C593EE81}" srcOrd="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A168CB-0860-484F-BDE4-D5E0C16ECE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5B9E4D-CAFF-4F24-9D72-A881C593EE81}" type="pres">
      <dgm:prSet presAssocID="{E1A168CB-0860-484F-BDE4-D5E0C16ECE5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56D8584A-E47F-447E-82D8-27AFAF8B11A4}" type="presOf" srcId="{E1A168CB-0860-484F-BDE4-D5E0C16ECE5B}" destId="{BE5B9E4D-CAFF-4F24-9D72-A881C593EE8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59F89-B91C-4D4C-B245-D77AC0533E32}">
      <dsp:nvSpPr>
        <dsp:cNvPr id="0" name=""/>
        <dsp:cNvSpPr/>
      </dsp:nvSpPr>
      <dsp:spPr>
        <a:xfrm>
          <a:off x="-3419500" y="-525801"/>
          <a:ext cx="4077196" cy="4077196"/>
        </a:xfrm>
        <a:prstGeom prst="blockArc">
          <a:avLst>
            <a:gd name="adj1" fmla="val 18900000"/>
            <a:gd name="adj2" fmla="val 2700000"/>
            <a:gd name="adj3" fmla="val 53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8F812-AA8C-49F0-9562-6141D8960048}">
      <dsp:nvSpPr>
        <dsp:cNvPr id="0" name=""/>
        <dsp:cNvSpPr/>
      </dsp:nvSpPr>
      <dsp:spPr>
        <a:xfrm>
          <a:off x="344859" y="232607"/>
          <a:ext cx="7329377" cy="4654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45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/>
            <a:t>주제선정 </a:t>
          </a:r>
          <a:endParaRPr lang="ko-KR" altLang="en-US" sz="1800" kern="1200" dirty="0"/>
        </a:p>
      </dsp:txBody>
      <dsp:txXfrm>
        <a:off x="344859" y="232607"/>
        <a:ext cx="7329377" cy="465457"/>
      </dsp:txXfrm>
    </dsp:sp>
    <dsp:sp modelId="{58249803-72B7-4A6E-9531-4DA7D11C2B64}">
      <dsp:nvSpPr>
        <dsp:cNvPr id="0" name=""/>
        <dsp:cNvSpPr/>
      </dsp:nvSpPr>
      <dsp:spPr>
        <a:xfrm>
          <a:off x="53948" y="174425"/>
          <a:ext cx="581821" cy="58182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1AB26E6-6198-4FBD-9E5C-51D1B4201BA0}">
      <dsp:nvSpPr>
        <dsp:cNvPr id="0" name=""/>
        <dsp:cNvSpPr/>
      </dsp:nvSpPr>
      <dsp:spPr>
        <a:xfrm>
          <a:off x="611716" y="930914"/>
          <a:ext cx="7062520" cy="4654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45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/>
            <a:t>개발목표 </a:t>
          </a:r>
          <a:endParaRPr lang="ko-KR" altLang="en-US" sz="1800" kern="1200" dirty="0"/>
        </a:p>
      </dsp:txBody>
      <dsp:txXfrm>
        <a:off x="611716" y="930914"/>
        <a:ext cx="7062520" cy="465457"/>
      </dsp:txXfrm>
    </dsp:sp>
    <dsp:sp modelId="{97BCCEA5-FFD7-4711-A282-D655CD6FC7EC}">
      <dsp:nvSpPr>
        <dsp:cNvPr id="0" name=""/>
        <dsp:cNvSpPr/>
      </dsp:nvSpPr>
      <dsp:spPr>
        <a:xfrm>
          <a:off x="320805" y="872732"/>
          <a:ext cx="581821" cy="58182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6B23B3-143A-463A-8833-2EF79FE2183C}">
      <dsp:nvSpPr>
        <dsp:cNvPr id="0" name=""/>
        <dsp:cNvSpPr/>
      </dsp:nvSpPr>
      <dsp:spPr>
        <a:xfrm>
          <a:off x="611716" y="1629221"/>
          <a:ext cx="7062520" cy="4654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45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/>
            <a:t>개발내용</a:t>
          </a:r>
          <a:endParaRPr lang="ko-KR" altLang="en-US" sz="1800" kern="1200" dirty="0"/>
        </a:p>
      </dsp:txBody>
      <dsp:txXfrm>
        <a:off x="611716" y="1629221"/>
        <a:ext cx="7062520" cy="465457"/>
      </dsp:txXfrm>
    </dsp:sp>
    <dsp:sp modelId="{7F8F0972-14FC-4804-BC85-0D1FB3AFB3D7}">
      <dsp:nvSpPr>
        <dsp:cNvPr id="0" name=""/>
        <dsp:cNvSpPr/>
      </dsp:nvSpPr>
      <dsp:spPr>
        <a:xfrm>
          <a:off x="320805" y="1571039"/>
          <a:ext cx="581821" cy="58182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BF7E948-E021-4D96-BCFA-8249399A096D}">
      <dsp:nvSpPr>
        <dsp:cNvPr id="0" name=""/>
        <dsp:cNvSpPr/>
      </dsp:nvSpPr>
      <dsp:spPr>
        <a:xfrm>
          <a:off x="344859" y="2327528"/>
          <a:ext cx="7329377" cy="4654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45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필요한 자원</a:t>
          </a:r>
        </a:p>
      </dsp:txBody>
      <dsp:txXfrm>
        <a:off x="344859" y="2327528"/>
        <a:ext cx="7329377" cy="465457"/>
      </dsp:txXfrm>
    </dsp:sp>
    <dsp:sp modelId="{720A3C21-7280-4C04-8989-2D46D5DAA9BE}">
      <dsp:nvSpPr>
        <dsp:cNvPr id="0" name=""/>
        <dsp:cNvSpPr/>
      </dsp:nvSpPr>
      <dsp:spPr>
        <a:xfrm>
          <a:off x="53948" y="2269346"/>
          <a:ext cx="581821" cy="58182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50881" y="1501281"/>
            <a:ext cx="4038972" cy="1446643"/>
            <a:chOff x="3883567" y="1897911"/>
            <a:chExt cx="4038972" cy="1446643"/>
          </a:xfrm>
        </p:grpSpPr>
        <p:sp>
          <p:nvSpPr>
            <p:cNvPr id="13" name="자유형 12"/>
            <p:cNvSpPr/>
            <p:nvPr/>
          </p:nvSpPr>
          <p:spPr>
            <a:xfrm rot="16628289">
              <a:off x="6009908" y="1431923"/>
              <a:ext cx="1019547" cy="2805715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5760900" y="1018610"/>
              <a:ext cx="696858" cy="3340657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3883567" y="18979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92119" y="1604463"/>
            <a:ext cx="6698862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b="1" dirty="0" err="1">
                <a:solidFill>
                  <a:schemeClr val="bg1"/>
                </a:solidFill>
              </a:rPr>
              <a:t>붕붕이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250880" y="2850781"/>
            <a:ext cx="4036856" cy="1446511"/>
            <a:chOff x="3883566" y="3247411"/>
            <a:chExt cx="4036856" cy="1446511"/>
          </a:xfrm>
        </p:grpSpPr>
        <p:sp>
          <p:nvSpPr>
            <p:cNvPr id="14" name="자유형 13"/>
            <p:cNvSpPr/>
            <p:nvPr/>
          </p:nvSpPr>
          <p:spPr>
            <a:xfrm rot="16628289">
              <a:off x="6008853" y="2782353"/>
              <a:ext cx="1019547" cy="2803591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rot="16200000">
              <a:off x="5760900" y="2368109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883566" y="32474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250880" y="4310991"/>
            <a:ext cx="3969966" cy="1505017"/>
            <a:chOff x="3883566" y="4746473"/>
            <a:chExt cx="3969966" cy="1505017"/>
          </a:xfrm>
        </p:grpSpPr>
        <p:sp>
          <p:nvSpPr>
            <p:cNvPr id="17" name="자유형 16"/>
            <p:cNvSpPr/>
            <p:nvPr/>
          </p:nvSpPr>
          <p:spPr>
            <a:xfrm rot="16628289">
              <a:off x="5938350" y="4336309"/>
              <a:ext cx="1019547" cy="2810816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6200000">
              <a:off x="5760900" y="3867171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83566" y="4746473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431664" y="2044370"/>
            <a:ext cx="221637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1494052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김종수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29555" y="3377122"/>
            <a:ext cx="221637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1494062 </a:t>
            </a:r>
            <a:r>
              <a:rPr lang="ko-KR" altLang="en-US" b="1" dirty="0">
                <a:solidFill>
                  <a:schemeClr val="bg1"/>
                </a:solidFill>
              </a:rPr>
              <a:t>원도현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29554" y="4860358"/>
            <a:ext cx="221637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1494067 </a:t>
            </a:r>
            <a:r>
              <a:rPr lang="ko-KR" altLang="en-US" b="1" dirty="0" err="1">
                <a:solidFill>
                  <a:schemeClr val="bg1"/>
                </a:solidFill>
              </a:rPr>
              <a:t>이찬희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pic>
        <p:nvPicPr>
          <p:cNvPr id="10" name="그래픽 9" descr="동전">
            <a:extLst>
              <a:ext uri="{FF2B5EF4-FFF2-40B4-BE49-F238E27FC236}">
                <a16:creationId xmlns:a16="http://schemas.microsoft.com/office/drawing/2014/main" id="{BE891652-229B-466A-9079-B76465E03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882" y="3644091"/>
            <a:ext cx="1236100" cy="1236100"/>
          </a:xfrm>
          <a:prstGeom prst="rect">
            <a:avLst/>
          </a:prstGeom>
        </p:spPr>
      </p:pic>
      <p:pic>
        <p:nvPicPr>
          <p:cNvPr id="4" name="그래픽 3" descr="스톱워치">
            <a:extLst>
              <a:ext uri="{FF2B5EF4-FFF2-40B4-BE49-F238E27FC236}">
                <a16:creationId xmlns:a16="http://schemas.microsoft.com/office/drawing/2014/main" id="{13676BD8-219E-4D96-B342-BD1E87727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8763" y="3853791"/>
            <a:ext cx="914400" cy="914400"/>
          </a:xfrm>
          <a:prstGeom prst="rect">
            <a:avLst/>
          </a:prstGeom>
        </p:spPr>
      </p:pic>
      <p:pic>
        <p:nvPicPr>
          <p:cNvPr id="9" name="그래픽 8" descr="오토바이">
            <a:extLst>
              <a:ext uri="{FF2B5EF4-FFF2-40B4-BE49-F238E27FC236}">
                <a16:creationId xmlns:a16="http://schemas.microsoft.com/office/drawing/2014/main" id="{AB0017D8-8100-4E03-AC80-58CF4A718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7678" y="3611830"/>
            <a:ext cx="1398322" cy="13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660224" y="627262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</a:rPr>
              <a:t>POWER POINT </a:t>
            </a:r>
            <a:r>
              <a:rPr lang="en-US" altLang="ko-KR" sz="2400" b="1" i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junyj\Desktop\noun_800142_cc.png">
            <a:extLst>
              <a:ext uri="{FF2B5EF4-FFF2-40B4-BE49-F238E27FC236}">
                <a16:creationId xmlns:a16="http://schemas.microsoft.com/office/drawing/2014/main" id="{8BAFF52B-C2BD-4F2D-9CC6-AD4415E2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79476" y="3396328"/>
            <a:ext cx="3399148" cy="3399147"/>
          </a:xfrm>
          <a:prstGeom prst="rect">
            <a:avLst/>
          </a:prstGeom>
          <a:noFill/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7636594A-255A-4071-AE72-B18A5FC36CF3}"/>
              </a:ext>
            </a:extLst>
          </p:cNvPr>
          <p:cNvSpPr/>
          <p:nvPr/>
        </p:nvSpPr>
        <p:spPr>
          <a:xfrm>
            <a:off x="3496235" y="1232407"/>
            <a:ext cx="7713023" cy="3917817"/>
          </a:xfrm>
          <a:prstGeom prst="wedgeRectCallout">
            <a:avLst>
              <a:gd name="adj1" fmla="val -43846"/>
              <a:gd name="adj2" fmla="val 75543"/>
            </a:avLst>
          </a:prstGeom>
          <a:noFill/>
          <a:ln w="38100">
            <a:solidFill>
              <a:srgbClr val="2D4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BD4AF3-41C0-4B34-B9A5-3650A8B78CFF}"/>
              </a:ext>
            </a:extLst>
          </p:cNvPr>
          <p:cNvSpPr/>
          <p:nvPr/>
        </p:nvSpPr>
        <p:spPr>
          <a:xfrm>
            <a:off x="3496235" y="1950932"/>
            <a:ext cx="5148064" cy="216024"/>
          </a:xfrm>
          <a:prstGeom prst="rect">
            <a:avLst/>
          </a:prstGeom>
          <a:solidFill>
            <a:srgbClr val="FBC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792735C-18A7-4F67-A29A-4C00A0FDD4B5}"/>
              </a:ext>
            </a:extLst>
          </p:cNvPr>
          <p:cNvSpPr/>
          <p:nvPr/>
        </p:nvSpPr>
        <p:spPr>
          <a:xfrm>
            <a:off x="8644299" y="1950932"/>
            <a:ext cx="360040" cy="216024"/>
          </a:xfrm>
          <a:prstGeom prst="rtTriangle">
            <a:avLst/>
          </a:prstGeom>
          <a:solidFill>
            <a:srgbClr val="FBC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79397-6894-4AE5-9654-BE249D74B622}"/>
              </a:ext>
            </a:extLst>
          </p:cNvPr>
          <p:cNvSpPr txBox="1"/>
          <p:nvPr/>
        </p:nvSpPr>
        <p:spPr>
          <a:xfrm>
            <a:off x="3657412" y="1353833"/>
            <a:ext cx="5505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목차</a:t>
            </a:r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417D125E-D62C-4974-923D-36D9F5F32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180091"/>
              </p:ext>
            </p:extLst>
          </p:nvPr>
        </p:nvGraphicFramePr>
        <p:xfrm>
          <a:off x="3496234" y="2151708"/>
          <a:ext cx="7713023" cy="302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50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1306028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1388824" y="1294380"/>
            <a:ext cx="45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주제소개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8EA3C-8E0E-4617-831F-04631BC782E7}"/>
              </a:ext>
            </a:extLst>
          </p:cNvPr>
          <p:cNvSpPr txBox="1"/>
          <p:nvPr/>
        </p:nvSpPr>
        <p:spPr>
          <a:xfrm>
            <a:off x="1596108" y="2445948"/>
            <a:ext cx="87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서비스명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dirty="0" err="1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붕붕이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B6153-F0CC-4502-90D9-C08CF4B308EB}"/>
              </a:ext>
            </a:extLst>
          </p:cNvPr>
          <p:cNvSpPr txBox="1"/>
          <p:nvPr/>
        </p:nvSpPr>
        <p:spPr>
          <a:xfrm>
            <a:off x="1388824" y="2994518"/>
            <a:ext cx="6439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한성대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학생들이 학교를 다니면서 교통편이 적고 학교 오기까지 거리가 멀어 불편함을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격는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학생들을 위한 교통 </a:t>
            </a:r>
            <a:r>
              <a:rPr lang="ko-KR" altLang="en-US" dirty="0">
                <a:solidFill>
                  <a:schemeClr val="accent2"/>
                </a:solidFill>
              </a:rPr>
              <a:t>서비스입니다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97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1306028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1388824" y="1294380"/>
            <a:ext cx="45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개발목표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B6153-F0CC-4502-90D9-C08CF4B308EB}"/>
              </a:ext>
            </a:extLst>
          </p:cNvPr>
          <p:cNvSpPr txBox="1"/>
          <p:nvPr/>
        </p:nvSpPr>
        <p:spPr>
          <a:xfrm>
            <a:off x="1388824" y="2994518"/>
            <a:ext cx="643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2B19B-2D70-4B15-8E11-0023E5374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1307"/>
          <a:stretch/>
        </p:blipFill>
        <p:spPr>
          <a:xfrm>
            <a:off x="879152" y="2188176"/>
            <a:ext cx="6373011" cy="40978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CE7AA703-5619-4EB0-9598-9C10CD5CC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76" b="3"/>
          <a:stretch/>
        </p:blipFill>
        <p:spPr>
          <a:xfrm rot="5400000">
            <a:off x="7279189" y="2132603"/>
            <a:ext cx="4078389" cy="38853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180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5597611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5715000" y="1252754"/>
            <a:ext cx="450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개발목표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8EA3C-8E0E-4617-831F-04631BC782E7}"/>
              </a:ext>
            </a:extLst>
          </p:cNvPr>
          <p:cNvSpPr txBox="1"/>
          <p:nvPr/>
        </p:nvSpPr>
        <p:spPr>
          <a:xfrm>
            <a:off x="5543684" y="2302839"/>
            <a:ext cx="472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시장성 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D7FDEEED-6611-433E-8738-53F6F371E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03186"/>
              </p:ext>
            </p:extLst>
          </p:nvPr>
        </p:nvGraphicFramePr>
        <p:xfrm>
          <a:off x="802232" y="845639"/>
          <a:ext cx="3424112" cy="301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9068EC6-5C64-48F9-992E-7657260EAB69}"/>
              </a:ext>
            </a:extLst>
          </p:cNvPr>
          <p:cNvSpPr txBox="1"/>
          <p:nvPr/>
        </p:nvSpPr>
        <p:spPr>
          <a:xfrm>
            <a:off x="5388003" y="3040073"/>
            <a:ext cx="4721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자동차 등록 대수 증가 </a:t>
            </a:r>
            <a:r>
              <a:rPr lang="en-US" altLang="ko-KR" dirty="0"/>
              <a:t>-&gt; </a:t>
            </a:r>
            <a:r>
              <a:rPr lang="ko-KR" altLang="en-US" dirty="0"/>
              <a:t>교통 혼잡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환경 오염 및 미세먼지 증가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 -&gt;</a:t>
            </a:r>
            <a:r>
              <a:rPr lang="ko-KR" altLang="en-US" dirty="0"/>
              <a:t> 지원금 투자로 인한 자동차 이용 감소될 수 있고 발전 가능성 有</a:t>
            </a:r>
          </a:p>
        </p:txBody>
      </p:sp>
      <p:pic>
        <p:nvPicPr>
          <p:cNvPr id="13" name="내용 개체 틀 6">
            <a:extLst>
              <a:ext uri="{FF2B5EF4-FFF2-40B4-BE49-F238E27FC236}">
                <a16:creationId xmlns:a16="http://schemas.microsoft.com/office/drawing/2014/main" id="{C6052CE2-D9E7-4A7B-BFD6-A0BB97E92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2" y="3922414"/>
            <a:ext cx="4482181" cy="23083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4155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5597611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5715000" y="1252754"/>
            <a:ext cx="450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개발내용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D7FDEEED-6611-433E-8738-53F6F371E518}"/>
              </a:ext>
            </a:extLst>
          </p:cNvPr>
          <p:cNvGraphicFramePr/>
          <p:nvPr>
            <p:extLst/>
          </p:nvPr>
        </p:nvGraphicFramePr>
        <p:xfrm>
          <a:off x="1763433" y="1680171"/>
          <a:ext cx="2524362" cy="301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120E40-5B00-4E0D-B310-CB0AF5A87032}"/>
              </a:ext>
            </a:extLst>
          </p:cNvPr>
          <p:cNvGrpSpPr/>
          <p:nvPr/>
        </p:nvGrpSpPr>
        <p:grpSpPr>
          <a:xfrm>
            <a:off x="653718" y="2837656"/>
            <a:ext cx="2721448" cy="1256053"/>
            <a:chOff x="653718" y="2837656"/>
            <a:chExt cx="2721448" cy="1256053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A515F99-0C33-452E-8603-63CA6ECBDEFB}"/>
                </a:ext>
              </a:extLst>
            </p:cNvPr>
            <p:cNvSpPr/>
            <p:nvPr/>
          </p:nvSpPr>
          <p:spPr>
            <a:xfrm>
              <a:off x="653718" y="2837656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900" kern="1200" dirty="0"/>
                <a:t>어플리케이션 접속</a:t>
              </a:r>
              <a:endParaRPr lang="en-US" sz="1900" kern="1200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099522C-DCE6-4AA4-AABB-8AF1D4B104ED}"/>
                </a:ext>
              </a:extLst>
            </p:cNvPr>
            <p:cNvSpPr/>
            <p:nvPr/>
          </p:nvSpPr>
          <p:spPr>
            <a:xfrm>
              <a:off x="2931361" y="3206099"/>
              <a:ext cx="443805" cy="519168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0" y="103834"/>
                  </a:moveTo>
                  <a:lnTo>
                    <a:pt x="221903" y="103834"/>
                  </a:lnTo>
                  <a:lnTo>
                    <a:pt x="221903" y="0"/>
                  </a:lnTo>
                  <a:lnTo>
                    <a:pt x="443805" y="259584"/>
                  </a:lnTo>
                  <a:lnTo>
                    <a:pt x="221903" y="519168"/>
                  </a:lnTo>
                  <a:lnTo>
                    <a:pt x="221903" y="415334"/>
                  </a:lnTo>
                  <a:lnTo>
                    <a:pt x="0" y="415334"/>
                  </a:lnTo>
                  <a:lnTo>
                    <a:pt x="0" y="1038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3834" rIns="133141" bIns="10383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1F21FF-F84C-4987-BD9B-A5B08622F183}"/>
              </a:ext>
            </a:extLst>
          </p:cNvPr>
          <p:cNvGrpSpPr/>
          <p:nvPr/>
        </p:nvGrpSpPr>
        <p:grpSpPr>
          <a:xfrm>
            <a:off x="3584508" y="2837656"/>
            <a:ext cx="2721448" cy="1256053"/>
            <a:chOff x="3584508" y="2837656"/>
            <a:chExt cx="2721448" cy="1256053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31840A5-3EC2-40AF-A64E-3A768774AC49}"/>
                </a:ext>
              </a:extLst>
            </p:cNvPr>
            <p:cNvSpPr/>
            <p:nvPr/>
          </p:nvSpPr>
          <p:spPr>
            <a:xfrm>
              <a:off x="3584508" y="2837656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891034"/>
                <a:satOff val="-573"/>
                <a:lumOff val="392"/>
                <a:alphaOff val="0"/>
              </a:schemeClr>
            </a:fillRef>
            <a:effectRef idx="1">
              <a:schemeClr val="accent5">
                <a:hueOff val="891034"/>
                <a:satOff val="-573"/>
                <a:lumOff val="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900" kern="1200" dirty="0"/>
                <a:t>인 앱 결재를 통한 구매</a:t>
              </a:r>
              <a:endParaRPr lang="en-US" sz="1900" kern="120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9BA3B90-F797-44BB-959F-1E25974F01D7}"/>
                </a:ext>
              </a:extLst>
            </p:cNvPr>
            <p:cNvSpPr/>
            <p:nvPr/>
          </p:nvSpPr>
          <p:spPr>
            <a:xfrm>
              <a:off x="5862151" y="3206099"/>
              <a:ext cx="443805" cy="519168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0" y="103834"/>
                  </a:moveTo>
                  <a:lnTo>
                    <a:pt x="221903" y="103834"/>
                  </a:lnTo>
                  <a:lnTo>
                    <a:pt x="221903" y="0"/>
                  </a:lnTo>
                  <a:lnTo>
                    <a:pt x="443805" y="259584"/>
                  </a:lnTo>
                  <a:lnTo>
                    <a:pt x="221903" y="519168"/>
                  </a:lnTo>
                  <a:lnTo>
                    <a:pt x="221903" y="415334"/>
                  </a:lnTo>
                  <a:lnTo>
                    <a:pt x="0" y="415334"/>
                  </a:lnTo>
                  <a:lnTo>
                    <a:pt x="0" y="1038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039540"/>
                <a:satOff val="-669"/>
                <a:lumOff val="457"/>
                <a:alphaOff val="0"/>
              </a:schemeClr>
            </a:fillRef>
            <a:effectRef idx="1">
              <a:schemeClr val="accent5">
                <a:hueOff val="1039540"/>
                <a:satOff val="-669"/>
                <a:lumOff val="4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3834" rIns="133141" bIns="103834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500" kern="120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7EDF33-2F25-4DD6-91D1-BFB8200AA067}"/>
              </a:ext>
            </a:extLst>
          </p:cNvPr>
          <p:cNvGrpSpPr/>
          <p:nvPr/>
        </p:nvGrpSpPr>
        <p:grpSpPr>
          <a:xfrm>
            <a:off x="6515299" y="2837656"/>
            <a:ext cx="2721448" cy="1256053"/>
            <a:chOff x="6515299" y="2837656"/>
            <a:chExt cx="2721448" cy="1256053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E736654-42C0-4842-9D9F-B7CFDB879FAA}"/>
                </a:ext>
              </a:extLst>
            </p:cNvPr>
            <p:cNvSpPr/>
            <p:nvPr/>
          </p:nvSpPr>
          <p:spPr>
            <a:xfrm>
              <a:off x="6515299" y="2837656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782068"/>
                <a:satOff val="-1147"/>
                <a:lumOff val="784"/>
                <a:alphaOff val="0"/>
              </a:schemeClr>
            </a:fillRef>
            <a:effectRef idx="1">
              <a:schemeClr val="accent5">
                <a:hueOff val="1782068"/>
                <a:satOff val="-1147"/>
                <a:lumOff val="78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전</a:t>
              </a:r>
              <a:r>
                <a:rPr lang="ko-KR" altLang="en-US" sz="1900" kern="1200" dirty="0"/>
                <a:t>동 </a:t>
              </a:r>
              <a:r>
                <a:rPr lang="ko-KR" sz="1900" kern="1200" dirty="0"/>
                <a:t>킥</a:t>
              </a:r>
              <a:r>
                <a:rPr lang="ko-KR" altLang="en-US" sz="1900" kern="1200" dirty="0"/>
                <a:t>보드 </a:t>
              </a:r>
              <a:endParaRPr lang="en-US" altLang="ko-KR" sz="1900" kern="1200" dirty="0"/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잠금 풀림</a:t>
              </a:r>
              <a:endParaRPr lang="en-US" sz="1900" kern="1200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050BCAF-E3E8-4E5A-BDF1-E3983961EEE9}"/>
                </a:ext>
              </a:extLst>
            </p:cNvPr>
            <p:cNvSpPr/>
            <p:nvPr/>
          </p:nvSpPr>
          <p:spPr>
            <a:xfrm>
              <a:off x="8792942" y="3206099"/>
              <a:ext cx="443805" cy="519168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0" y="103834"/>
                  </a:moveTo>
                  <a:lnTo>
                    <a:pt x="221903" y="103834"/>
                  </a:lnTo>
                  <a:lnTo>
                    <a:pt x="221903" y="0"/>
                  </a:lnTo>
                  <a:lnTo>
                    <a:pt x="443805" y="259584"/>
                  </a:lnTo>
                  <a:lnTo>
                    <a:pt x="221903" y="519168"/>
                  </a:lnTo>
                  <a:lnTo>
                    <a:pt x="221903" y="415334"/>
                  </a:lnTo>
                  <a:lnTo>
                    <a:pt x="0" y="415334"/>
                  </a:lnTo>
                  <a:lnTo>
                    <a:pt x="0" y="1038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079079"/>
                <a:satOff val="-1338"/>
                <a:lumOff val="915"/>
                <a:alphaOff val="0"/>
              </a:schemeClr>
            </a:fillRef>
            <a:effectRef idx="1">
              <a:schemeClr val="accent5">
                <a:hueOff val="2079079"/>
                <a:satOff val="-1338"/>
                <a:lumOff val="9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3834" rIns="133141" bIns="103834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500" kern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BF4DE5-DA2B-4A7D-811B-33D28D5F77F5}"/>
              </a:ext>
            </a:extLst>
          </p:cNvPr>
          <p:cNvGrpSpPr/>
          <p:nvPr/>
        </p:nvGrpSpPr>
        <p:grpSpPr>
          <a:xfrm>
            <a:off x="9446090" y="2837656"/>
            <a:ext cx="2093421" cy="1884080"/>
            <a:chOff x="9446090" y="2837656"/>
            <a:chExt cx="2093421" cy="188408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1F1AC36-F742-47D4-B2C8-417617A34726}"/>
                </a:ext>
              </a:extLst>
            </p:cNvPr>
            <p:cNvSpPr/>
            <p:nvPr/>
          </p:nvSpPr>
          <p:spPr>
            <a:xfrm>
              <a:off x="9446090" y="2837656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673102"/>
                <a:satOff val="-1720"/>
                <a:lumOff val="1176"/>
                <a:alphaOff val="0"/>
              </a:schemeClr>
            </a:fillRef>
            <a:effectRef idx="1">
              <a:schemeClr val="accent5">
                <a:hueOff val="2673102"/>
                <a:satOff val="-1720"/>
                <a:lumOff val="11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사용자 이용</a:t>
              </a:r>
              <a:endParaRPr lang="en-US" sz="1900" kern="1200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F943850-EDEF-4F90-90B8-3E2316EE70FC}"/>
                </a:ext>
              </a:extLst>
            </p:cNvPr>
            <p:cNvSpPr/>
            <p:nvPr/>
          </p:nvSpPr>
          <p:spPr>
            <a:xfrm>
              <a:off x="10233216" y="4277930"/>
              <a:ext cx="519169" cy="443806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355043" y="1"/>
                  </a:moveTo>
                  <a:lnTo>
                    <a:pt x="355043" y="259585"/>
                  </a:lnTo>
                  <a:lnTo>
                    <a:pt x="443805" y="259585"/>
                  </a:lnTo>
                  <a:lnTo>
                    <a:pt x="221903" y="519167"/>
                  </a:lnTo>
                  <a:lnTo>
                    <a:pt x="0" y="259585"/>
                  </a:lnTo>
                  <a:lnTo>
                    <a:pt x="88762" y="259585"/>
                  </a:lnTo>
                  <a:lnTo>
                    <a:pt x="88762" y="1"/>
                  </a:lnTo>
                  <a:lnTo>
                    <a:pt x="355043" y="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3118619"/>
                <a:satOff val="-2006"/>
                <a:lumOff val="1372"/>
                <a:alphaOff val="0"/>
              </a:schemeClr>
            </a:fillRef>
            <a:effectRef idx="1">
              <a:schemeClr val="accent5">
                <a:hueOff val="3118619"/>
                <a:satOff val="-2006"/>
                <a:lumOff val="137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835" tIns="1" rIns="103834" bIns="13314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C5BAAD-24E1-4411-99E7-6CD25C158127}"/>
              </a:ext>
            </a:extLst>
          </p:cNvPr>
          <p:cNvGrpSpPr/>
          <p:nvPr/>
        </p:nvGrpSpPr>
        <p:grpSpPr>
          <a:xfrm>
            <a:off x="8818063" y="4931078"/>
            <a:ext cx="2721448" cy="1256053"/>
            <a:chOff x="8818063" y="4931078"/>
            <a:chExt cx="2721448" cy="1256053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0EA4662-B13E-4876-AE7A-70C0C4483646}"/>
                </a:ext>
              </a:extLst>
            </p:cNvPr>
            <p:cNvSpPr/>
            <p:nvPr/>
          </p:nvSpPr>
          <p:spPr>
            <a:xfrm>
              <a:off x="9446090" y="4931078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3564136"/>
                <a:satOff val="-2293"/>
                <a:lumOff val="1568"/>
                <a:alphaOff val="0"/>
              </a:schemeClr>
            </a:fillRef>
            <a:effectRef idx="1">
              <a:schemeClr val="accent5">
                <a:hueOff val="3564136"/>
                <a:satOff val="-2293"/>
                <a:lumOff val="156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앱으로 반납 </a:t>
              </a:r>
              <a:endParaRPr lang="en-US" altLang="ko-KR" sz="1900" kern="1200" dirty="0"/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전</a:t>
              </a:r>
              <a:r>
                <a:rPr lang="ko-KR" altLang="en-US" sz="1900" kern="1200" dirty="0"/>
                <a:t>동 </a:t>
              </a:r>
              <a:r>
                <a:rPr lang="ko-KR" sz="1900" kern="1200" dirty="0"/>
                <a:t>킥</a:t>
              </a:r>
              <a:r>
                <a:rPr lang="ko-KR" altLang="en-US" sz="1900" kern="1200" dirty="0"/>
                <a:t>보드 </a:t>
              </a:r>
              <a:r>
                <a:rPr lang="ko-KR" sz="1900" kern="1200" dirty="0"/>
                <a:t>잠금</a:t>
              </a:r>
              <a:endParaRPr lang="en-US" sz="1900" kern="1200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E7CC360-FFB6-464A-959F-81AA4EAF9F7D}"/>
                </a:ext>
              </a:extLst>
            </p:cNvPr>
            <p:cNvSpPr/>
            <p:nvPr/>
          </p:nvSpPr>
          <p:spPr>
            <a:xfrm>
              <a:off x="8818063" y="5299521"/>
              <a:ext cx="443805" cy="519168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443805" y="415334"/>
                  </a:moveTo>
                  <a:lnTo>
                    <a:pt x="221902" y="415334"/>
                  </a:lnTo>
                  <a:lnTo>
                    <a:pt x="221902" y="519168"/>
                  </a:lnTo>
                  <a:lnTo>
                    <a:pt x="0" y="259584"/>
                  </a:lnTo>
                  <a:lnTo>
                    <a:pt x="221902" y="0"/>
                  </a:lnTo>
                  <a:lnTo>
                    <a:pt x="221902" y="103834"/>
                  </a:lnTo>
                  <a:lnTo>
                    <a:pt x="443805" y="103834"/>
                  </a:lnTo>
                  <a:lnTo>
                    <a:pt x="443805" y="4153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158159"/>
                <a:satOff val="-2675"/>
                <a:lumOff val="1829"/>
                <a:alphaOff val="0"/>
              </a:schemeClr>
            </a:fillRef>
            <a:effectRef idx="1">
              <a:schemeClr val="accent5">
                <a:hueOff val="4158159"/>
                <a:satOff val="-2675"/>
                <a:lumOff val="18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141" tIns="103834" rIns="0" bIns="103834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500" kern="120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38262F6-C010-456E-A468-4EBD76BBB6FE}"/>
              </a:ext>
            </a:extLst>
          </p:cNvPr>
          <p:cNvGrpSpPr/>
          <p:nvPr/>
        </p:nvGrpSpPr>
        <p:grpSpPr>
          <a:xfrm>
            <a:off x="5887272" y="4931078"/>
            <a:ext cx="2721448" cy="1256053"/>
            <a:chOff x="5887272" y="4931078"/>
            <a:chExt cx="2721448" cy="1256053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485F6A1-A381-4366-9430-5F6BEC42B844}"/>
                </a:ext>
              </a:extLst>
            </p:cNvPr>
            <p:cNvSpPr/>
            <p:nvPr/>
          </p:nvSpPr>
          <p:spPr>
            <a:xfrm>
              <a:off x="6515299" y="4931078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455170"/>
                <a:satOff val="-2866"/>
                <a:lumOff val="1960"/>
                <a:alphaOff val="0"/>
              </a:schemeClr>
            </a:fillRef>
            <a:effectRef idx="1">
              <a:schemeClr val="accent5">
                <a:hueOff val="4455170"/>
                <a:satOff val="-2866"/>
                <a:lumOff val="196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웹</a:t>
              </a:r>
              <a:r>
                <a:rPr lang="en-US" altLang="ko-KR" sz="1900" kern="1200" dirty="0"/>
                <a:t> </a:t>
              </a:r>
              <a:r>
                <a:rPr lang="en-US" sz="1900" kern="1200" dirty="0"/>
                <a:t>or </a:t>
              </a:r>
              <a:r>
                <a:rPr lang="ko-KR" sz="1900" kern="1200" dirty="0"/>
                <a:t>앱</a:t>
              </a:r>
              <a:r>
                <a:rPr lang="ko-KR" altLang="en-US" sz="1900" kern="1200" dirty="0"/>
                <a:t>의</a:t>
              </a:r>
              <a:r>
                <a:rPr lang="ko-KR" sz="1900" kern="1200" dirty="0"/>
                <a:t> </a:t>
              </a:r>
              <a:endParaRPr lang="en-US" altLang="ko-KR" sz="1900" kern="1200" dirty="0"/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관리자</a:t>
              </a:r>
              <a:r>
                <a:rPr lang="ko-KR" altLang="en-US" sz="1900" kern="1200" dirty="0"/>
                <a:t>로 </a:t>
              </a:r>
              <a:r>
                <a:rPr lang="ko-KR" sz="1900" kern="1200" dirty="0"/>
                <a:t>관리</a:t>
              </a:r>
              <a:endParaRPr lang="en-US" sz="1900" kern="1200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07BACC8-BF2E-4B5E-A2AF-4ADDE83BD6B0}"/>
                </a:ext>
              </a:extLst>
            </p:cNvPr>
            <p:cNvSpPr/>
            <p:nvPr/>
          </p:nvSpPr>
          <p:spPr>
            <a:xfrm>
              <a:off x="5887272" y="5299520"/>
              <a:ext cx="443805" cy="519169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443805" y="415334"/>
                  </a:moveTo>
                  <a:lnTo>
                    <a:pt x="221902" y="415334"/>
                  </a:lnTo>
                  <a:lnTo>
                    <a:pt x="221902" y="519168"/>
                  </a:lnTo>
                  <a:lnTo>
                    <a:pt x="0" y="259584"/>
                  </a:lnTo>
                  <a:lnTo>
                    <a:pt x="221902" y="0"/>
                  </a:lnTo>
                  <a:lnTo>
                    <a:pt x="221902" y="103834"/>
                  </a:lnTo>
                  <a:lnTo>
                    <a:pt x="443805" y="103834"/>
                  </a:lnTo>
                  <a:lnTo>
                    <a:pt x="443805" y="4153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197698"/>
                <a:satOff val="-3344"/>
                <a:lumOff val="2287"/>
                <a:alphaOff val="0"/>
              </a:schemeClr>
            </a:fillRef>
            <a:effectRef idx="1">
              <a:schemeClr val="accent5">
                <a:hueOff val="5197698"/>
                <a:satOff val="-3344"/>
                <a:lumOff val="228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141" tIns="103835" rIns="0" bIns="10383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F5D2A7-B187-4D5F-A293-2A0131E7FAED}"/>
              </a:ext>
            </a:extLst>
          </p:cNvPr>
          <p:cNvGrpSpPr/>
          <p:nvPr/>
        </p:nvGrpSpPr>
        <p:grpSpPr>
          <a:xfrm>
            <a:off x="2956482" y="4931078"/>
            <a:ext cx="2721447" cy="1256053"/>
            <a:chOff x="2956482" y="4931078"/>
            <a:chExt cx="2721447" cy="1256053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9EA6D76-453D-43F9-8E66-AD7B400C65E4}"/>
                </a:ext>
              </a:extLst>
            </p:cNvPr>
            <p:cNvSpPr/>
            <p:nvPr/>
          </p:nvSpPr>
          <p:spPr>
            <a:xfrm>
              <a:off x="3584508" y="4931078"/>
              <a:ext cx="2093421" cy="1256053"/>
            </a:xfrm>
            <a:custGeom>
              <a:avLst/>
              <a:gdLst>
                <a:gd name="connsiteX0" fmla="*/ 0 w 2093421"/>
                <a:gd name="connsiteY0" fmla="*/ 125605 h 1256053"/>
                <a:gd name="connsiteX1" fmla="*/ 125605 w 2093421"/>
                <a:gd name="connsiteY1" fmla="*/ 0 h 1256053"/>
                <a:gd name="connsiteX2" fmla="*/ 1967816 w 2093421"/>
                <a:gd name="connsiteY2" fmla="*/ 0 h 1256053"/>
                <a:gd name="connsiteX3" fmla="*/ 2093421 w 2093421"/>
                <a:gd name="connsiteY3" fmla="*/ 125605 h 1256053"/>
                <a:gd name="connsiteX4" fmla="*/ 2093421 w 2093421"/>
                <a:gd name="connsiteY4" fmla="*/ 1130448 h 1256053"/>
                <a:gd name="connsiteX5" fmla="*/ 1967816 w 2093421"/>
                <a:gd name="connsiteY5" fmla="*/ 1256053 h 1256053"/>
                <a:gd name="connsiteX6" fmla="*/ 125605 w 2093421"/>
                <a:gd name="connsiteY6" fmla="*/ 1256053 h 1256053"/>
                <a:gd name="connsiteX7" fmla="*/ 0 w 2093421"/>
                <a:gd name="connsiteY7" fmla="*/ 1130448 h 1256053"/>
                <a:gd name="connsiteX8" fmla="*/ 0 w 2093421"/>
                <a:gd name="connsiteY8" fmla="*/ 125605 h 125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421" h="1256053">
                  <a:moveTo>
                    <a:pt x="0" y="125605"/>
                  </a:moveTo>
                  <a:cubicBezTo>
                    <a:pt x="0" y="56235"/>
                    <a:pt x="56235" y="0"/>
                    <a:pt x="125605" y="0"/>
                  </a:cubicBezTo>
                  <a:lnTo>
                    <a:pt x="1967816" y="0"/>
                  </a:lnTo>
                  <a:cubicBezTo>
                    <a:pt x="2037186" y="0"/>
                    <a:pt x="2093421" y="56235"/>
                    <a:pt x="2093421" y="125605"/>
                  </a:cubicBezTo>
                  <a:lnTo>
                    <a:pt x="2093421" y="1130448"/>
                  </a:lnTo>
                  <a:cubicBezTo>
                    <a:pt x="2093421" y="1199818"/>
                    <a:pt x="2037186" y="1256053"/>
                    <a:pt x="1967816" y="1256053"/>
                  </a:cubicBezTo>
                  <a:lnTo>
                    <a:pt x="125605" y="1256053"/>
                  </a:lnTo>
                  <a:cubicBezTo>
                    <a:pt x="56235" y="1256053"/>
                    <a:pt x="0" y="1199818"/>
                    <a:pt x="0" y="1130448"/>
                  </a:cubicBezTo>
                  <a:lnTo>
                    <a:pt x="0" y="125605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346204"/>
                <a:satOff val="-3440"/>
                <a:lumOff val="2352"/>
                <a:alphaOff val="0"/>
              </a:schemeClr>
            </a:fillRef>
            <a:effectRef idx="1">
              <a:schemeClr val="accent5">
                <a:hueOff val="5346204"/>
                <a:satOff val="-3440"/>
                <a:lumOff val="23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179" tIns="109179" rIns="109179" bIns="10917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 dirty="0"/>
                <a:t>보안적요소</a:t>
              </a:r>
              <a:endParaRPr lang="en-US" sz="1900" kern="1200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ACD758-E714-40C4-B555-2A9549F33BA4}"/>
                </a:ext>
              </a:extLst>
            </p:cNvPr>
            <p:cNvSpPr/>
            <p:nvPr/>
          </p:nvSpPr>
          <p:spPr>
            <a:xfrm>
              <a:off x="2956482" y="5299520"/>
              <a:ext cx="443806" cy="519169"/>
            </a:xfrm>
            <a:custGeom>
              <a:avLst/>
              <a:gdLst>
                <a:gd name="connsiteX0" fmla="*/ 0 w 443805"/>
                <a:gd name="connsiteY0" fmla="*/ 103834 h 519168"/>
                <a:gd name="connsiteX1" fmla="*/ 221903 w 443805"/>
                <a:gd name="connsiteY1" fmla="*/ 103834 h 519168"/>
                <a:gd name="connsiteX2" fmla="*/ 221903 w 443805"/>
                <a:gd name="connsiteY2" fmla="*/ 0 h 519168"/>
                <a:gd name="connsiteX3" fmla="*/ 443805 w 443805"/>
                <a:gd name="connsiteY3" fmla="*/ 259584 h 519168"/>
                <a:gd name="connsiteX4" fmla="*/ 221903 w 443805"/>
                <a:gd name="connsiteY4" fmla="*/ 519168 h 519168"/>
                <a:gd name="connsiteX5" fmla="*/ 221903 w 443805"/>
                <a:gd name="connsiteY5" fmla="*/ 415334 h 519168"/>
                <a:gd name="connsiteX6" fmla="*/ 0 w 443805"/>
                <a:gd name="connsiteY6" fmla="*/ 415334 h 519168"/>
                <a:gd name="connsiteX7" fmla="*/ 0 w 443805"/>
                <a:gd name="connsiteY7" fmla="*/ 103834 h 51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805" h="519168">
                  <a:moveTo>
                    <a:pt x="443805" y="415334"/>
                  </a:moveTo>
                  <a:lnTo>
                    <a:pt x="221902" y="415334"/>
                  </a:lnTo>
                  <a:lnTo>
                    <a:pt x="221902" y="519168"/>
                  </a:lnTo>
                  <a:lnTo>
                    <a:pt x="0" y="259584"/>
                  </a:lnTo>
                  <a:lnTo>
                    <a:pt x="221902" y="0"/>
                  </a:lnTo>
                  <a:lnTo>
                    <a:pt x="221902" y="103834"/>
                  </a:lnTo>
                  <a:lnTo>
                    <a:pt x="443805" y="103834"/>
                  </a:lnTo>
                  <a:lnTo>
                    <a:pt x="443805" y="41533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237238"/>
                <a:satOff val="-4013"/>
                <a:lumOff val="2744"/>
                <a:alphaOff val="0"/>
              </a:schemeClr>
            </a:fillRef>
            <a:effectRef idx="1">
              <a:schemeClr val="accent5">
                <a:hueOff val="6237238"/>
                <a:satOff val="-4013"/>
                <a:lumOff val="274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141" tIns="103835" rIns="1" bIns="10383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8217292C-519A-4618-B342-19A6BA693E21}"/>
              </a:ext>
            </a:extLst>
          </p:cNvPr>
          <p:cNvSpPr/>
          <p:nvPr/>
        </p:nvSpPr>
        <p:spPr>
          <a:xfrm>
            <a:off x="721105" y="4906821"/>
            <a:ext cx="2093421" cy="1256053"/>
          </a:xfrm>
          <a:custGeom>
            <a:avLst/>
            <a:gdLst>
              <a:gd name="connsiteX0" fmla="*/ 0 w 2093421"/>
              <a:gd name="connsiteY0" fmla="*/ 125605 h 1256053"/>
              <a:gd name="connsiteX1" fmla="*/ 125605 w 2093421"/>
              <a:gd name="connsiteY1" fmla="*/ 0 h 1256053"/>
              <a:gd name="connsiteX2" fmla="*/ 1967816 w 2093421"/>
              <a:gd name="connsiteY2" fmla="*/ 0 h 1256053"/>
              <a:gd name="connsiteX3" fmla="*/ 2093421 w 2093421"/>
              <a:gd name="connsiteY3" fmla="*/ 125605 h 1256053"/>
              <a:gd name="connsiteX4" fmla="*/ 2093421 w 2093421"/>
              <a:gd name="connsiteY4" fmla="*/ 1130448 h 1256053"/>
              <a:gd name="connsiteX5" fmla="*/ 1967816 w 2093421"/>
              <a:gd name="connsiteY5" fmla="*/ 1256053 h 1256053"/>
              <a:gd name="connsiteX6" fmla="*/ 125605 w 2093421"/>
              <a:gd name="connsiteY6" fmla="*/ 1256053 h 1256053"/>
              <a:gd name="connsiteX7" fmla="*/ 0 w 2093421"/>
              <a:gd name="connsiteY7" fmla="*/ 1130448 h 1256053"/>
              <a:gd name="connsiteX8" fmla="*/ 0 w 2093421"/>
              <a:gd name="connsiteY8" fmla="*/ 125605 h 125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3421" h="1256053">
                <a:moveTo>
                  <a:pt x="0" y="125605"/>
                </a:moveTo>
                <a:cubicBezTo>
                  <a:pt x="0" y="56235"/>
                  <a:pt x="56235" y="0"/>
                  <a:pt x="125605" y="0"/>
                </a:cubicBezTo>
                <a:lnTo>
                  <a:pt x="1967816" y="0"/>
                </a:lnTo>
                <a:cubicBezTo>
                  <a:pt x="2037186" y="0"/>
                  <a:pt x="2093421" y="56235"/>
                  <a:pt x="2093421" y="125605"/>
                </a:cubicBezTo>
                <a:lnTo>
                  <a:pt x="2093421" y="1130448"/>
                </a:lnTo>
                <a:cubicBezTo>
                  <a:pt x="2093421" y="1199818"/>
                  <a:pt x="2037186" y="1256053"/>
                  <a:pt x="1967816" y="1256053"/>
                </a:cubicBezTo>
                <a:lnTo>
                  <a:pt x="125605" y="1256053"/>
                </a:lnTo>
                <a:cubicBezTo>
                  <a:pt x="56235" y="1256053"/>
                  <a:pt x="0" y="1199818"/>
                  <a:pt x="0" y="1130448"/>
                </a:cubicBezTo>
                <a:lnTo>
                  <a:pt x="0" y="125605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346204"/>
              <a:satOff val="-3440"/>
              <a:lumOff val="2352"/>
              <a:alphaOff val="0"/>
            </a:schemeClr>
          </a:fillRef>
          <a:effectRef idx="1">
            <a:schemeClr val="accent5">
              <a:hueOff val="5346204"/>
              <a:satOff val="-3440"/>
              <a:lumOff val="23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179" tIns="109179" rIns="109179" bIns="10917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900"/>
              <a:t>기대효과</a:t>
            </a:r>
            <a:endParaRPr lang="en-US" sz="1900" kern="1200" dirty="0"/>
          </a:p>
        </p:txBody>
      </p:sp>
    </p:spTree>
    <p:extLst>
      <p:ext uri="{BB962C8B-B14F-4D97-AF65-F5344CB8AC3E}">
        <p14:creationId xmlns:p14="http://schemas.microsoft.com/office/powerpoint/2010/main" val="32678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1306028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1388824" y="1294380"/>
            <a:ext cx="45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B6153-F0CC-4502-90D9-C08CF4B308EB}"/>
              </a:ext>
            </a:extLst>
          </p:cNvPr>
          <p:cNvSpPr txBox="1"/>
          <p:nvPr/>
        </p:nvSpPr>
        <p:spPr>
          <a:xfrm>
            <a:off x="1388824" y="2553549"/>
            <a:ext cx="64397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구성</a:t>
            </a:r>
            <a:r>
              <a:rPr lang="ko-KR" altLang="en-US" sz="2000" dirty="0"/>
              <a:t> </a:t>
            </a:r>
          </a:p>
          <a:p>
            <a:r>
              <a:rPr lang="en-US" altLang="ko-KR" dirty="0"/>
              <a:t>Raspberry Pi, Raspberry Pi NB-IoT Shield</a:t>
            </a:r>
            <a:endParaRPr lang="ko-KR" altLang="en-US" dirty="0"/>
          </a:p>
          <a:p>
            <a:r>
              <a:rPr lang="en-US" altLang="ko-KR" dirty="0"/>
              <a:t>Web Cam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사고시 블랙박스 기능</a:t>
            </a:r>
          </a:p>
          <a:p>
            <a:r>
              <a:rPr lang="en-US" altLang="ko-KR" dirty="0"/>
              <a:t>AWS </a:t>
            </a:r>
            <a:r>
              <a:rPr lang="ko-KR" altLang="en-US" dirty="0"/>
              <a:t>사용</a:t>
            </a:r>
          </a:p>
          <a:p>
            <a:r>
              <a:rPr lang="ko-KR" altLang="en-US" dirty="0"/>
              <a:t>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데이터베이스 </a:t>
            </a:r>
            <a:r>
              <a:rPr lang="en-US" altLang="ko-KR" dirty="0"/>
              <a:t>: </a:t>
            </a:r>
            <a:r>
              <a:rPr lang="en-US" altLang="ko-KR" dirty="0" err="1"/>
              <a:t>mongoDB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라즈베리</a:t>
            </a:r>
            <a:r>
              <a:rPr lang="ko-KR" altLang="en-US" dirty="0"/>
              <a:t> 파이에서 </a:t>
            </a:r>
            <a:r>
              <a:rPr lang="en-US" altLang="ko-KR" dirty="0"/>
              <a:t>GPS </a:t>
            </a:r>
            <a:r>
              <a:rPr lang="ko-KR" altLang="en-US" dirty="0"/>
              <a:t>정보를 서버로 전송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저장된 정보는 연동된 앱으로 전송</a:t>
            </a:r>
            <a:r>
              <a:rPr lang="en-US" altLang="ko-KR" dirty="0"/>
              <a:t>, </a:t>
            </a:r>
            <a:r>
              <a:rPr lang="ko-KR" altLang="en-US" dirty="0"/>
              <a:t>앱은 이를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앱은 실시간으로 대여정보 확인과 위치를 받는 것을 주 목적으로 함</a:t>
            </a:r>
          </a:p>
        </p:txBody>
      </p:sp>
    </p:spTree>
    <p:extLst>
      <p:ext uri="{BB962C8B-B14F-4D97-AF65-F5344CB8AC3E}">
        <p14:creationId xmlns:p14="http://schemas.microsoft.com/office/powerpoint/2010/main" val="175400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79149" y="743533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POINT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A363DA-A984-4E5D-AA41-15E0B00F1925}"/>
              </a:ext>
            </a:extLst>
          </p:cNvPr>
          <p:cNvSpPr/>
          <p:nvPr/>
        </p:nvSpPr>
        <p:spPr>
          <a:xfrm>
            <a:off x="1306028" y="1166315"/>
            <a:ext cx="4721046" cy="8926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0626-23B9-4AB6-B0C8-E47C8E8A1A7D}"/>
              </a:ext>
            </a:extLst>
          </p:cNvPr>
          <p:cNvSpPr txBox="1"/>
          <p:nvPr/>
        </p:nvSpPr>
        <p:spPr>
          <a:xfrm>
            <a:off x="1388824" y="1294380"/>
            <a:ext cx="45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5F8A4A-12AD-4ADA-8ADC-35437063E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0" b="91971" l="3784" r="95000">
                        <a14:foregroundMark x1="20946" y1="42092" x2="20946" y2="42092"/>
                        <a14:foregroundMark x1="19865" y1="42822" x2="24459" y2="59854"/>
                        <a14:foregroundMark x1="18108" y1="36010" x2="7568" y2="54015"/>
                        <a14:foregroundMark x1="7568" y1="54015" x2="11081" y2="82238"/>
                        <a14:foregroundMark x1="11081" y1="82238" x2="26486" y2="85158"/>
                        <a14:foregroundMark x1="26486" y1="85158" x2="30135" y2="81509"/>
                        <a14:foregroundMark x1="5270" y1="58637" x2="3784" y2="57178"/>
                        <a14:foregroundMark x1="22162" y1="91727" x2="22162" y2="91727"/>
                        <a14:foregroundMark x1="22162" y1="92214" x2="21892" y2="92214"/>
                        <a14:foregroundMark x1="11486" y1="8029" x2="11486" y2="8029"/>
                        <a14:foregroundMark x1="30405" y1="6083" x2="30405" y2="6083"/>
                        <a14:foregroundMark x1="12973" y1="4380" x2="12973" y2="4380"/>
                        <a14:foregroundMark x1="45405" y1="48418" x2="45405" y2="48418"/>
                        <a14:foregroundMark x1="51351" y1="48418" x2="51351" y2="48418"/>
                        <a14:foregroundMark x1="54054" y1="47445" x2="54054" y2="47445"/>
                        <a14:foregroundMark x1="55135" y1="50365" x2="55135" y2="50365"/>
                        <a14:foregroundMark x1="55135" y1="49878" x2="55135" y2="49878"/>
                        <a14:foregroundMark x1="54595" y1="54015" x2="54595" y2="54015"/>
                        <a14:foregroundMark x1="58514" y1="52068" x2="58514" y2="52068"/>
                        <a14:foregroundMark x1="64324" y1="45255" x2="64324" y2="45255"/>
                        <a14:foregroundMark x1="74054" y1="49392" x2="74054" y2="49392"/>
                        <a14:foregroundMark x1="70405" y1="50365" x2="70405" y2="50365"/>
                        <a14:foregroundMark x1="71757" y1="54015" x2="71757" y2="54015"/>
                        <a14:foregroundMark x1="76351" y1="49392" x2="76351" y2="49392"/>
                        <a14:foregroundMark x1="80405" y1="49392" x2="80405" y2="49392"/>
                        <a14:foregroundMark x1="86757" y1="51095" x2="86757" y2="51095"/>
                        <a14:foregroundMark x1="89865" y1="47445" x2="89865" y2="47445"/>
                        <a14:foregroundMark x1="94730" y1="43796" x2="94730" y2="43796"/>
                        <a14:foregroundMark x1="95000" y1="49878" x2="95000" y2="49878"/>
                        <a14:foregroundMark x1="65270" y1="48175" x2="65270" y2="48175"/>
                        <a14:foregroundMark x1="72432" y1="46959" x2="72432" y2="46959"/>
                        <a14:foregroundMark x1="68378" y1="48662" x2="68378" y2="48662"/>
                        <a14:foregroundMark x1="62027" y1="48175" x2="62027" y2="48175"/>
                        <a14:backgroundMark x1="72703" y1="48418" x2="72703" y2="48418"/>
                        <a14:backgroundMark x1="44459" y1="46229" x2="44459" y2="46229"/>
                        <a14:backgroundMark x1="64054" y1="45255" x2="64054" y2="45255"/>
                        <a14:backgroundMark x1="70270" y1="47932" x2="70270" y2="48175"/>
                        <a14:backgroundMark x1="70541" y1="47689" x2="70405" y2="47689"/>
                        <a14:backgroundMark x1="70541" y1="48175" x2="70270" y2="48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2062443"/>
            <a:ext cx="2773363" cy="1540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35E05-94B4-4A45-BE95-BAC39A80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675" y="1935179"/>
            <a:ext cx="3681226" cy="18435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45528E-4257-477E-AC00-EE6FA8D95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500" y1="33175" x2="37500" y2="33175"/>
                        <a14:foregroundMark x1="37167" y1="28413" x2="37917" y2="38413"/>
                        <a14:foregroundMark x1="29250" y1="36984" x2="29250" y2="36984"/>
                        <a14:foregroundMark x1="28333" y1="42381" x2="28333" y2="42381"/>
                        <a14:foregroundMark x1="34417" y1="23333" x2="34417" y2="23333"/>
                        <a14:foregroundMark x1="42750" y1="27460" x2="42750" y2="27460"/>
                        <a14:foregroundMark x1="46333" y1="48095" x2="46333" y2="48095"/>
                        <a14:foregroundMark x1="50250" y1="24603" x2="50250" y2="24603"/>
                        <a14:foregroundMark x1="49000" y1="29841" x2="49000" y2="29841"/>
                        <a14:foregroundMark x1="48333" y1="36349" x2="48333" y2="36349"/>
                        <a14:foregroundMark x1="48000" y1="41587" x2="48000" y2="41587"/>
                        <a14:foregroundMark x1="43000" y1="29365" x2="44333" y2="36349"/>
                        <a14:foregroundMark x1="52667" y1="33016" x2="53083" y2="37778"/>
                        <a14:foregroundMark x1="58250" y1="29048" x2="57667" y2="37460"/>
                        <a14:foregroundMark x1="64917" y1="24603" x2="63917" y2="28095"/>
                        <a14:foregroundMark x1="68833" y1="37302" x2="70167" y2="39048"/>
                        <a14:foregroundMark x1="71500" y1="40952" x2="71333" y2="44762"/>
                        <a14:foregroundMark x1="68750" y1="48889" x2="66750" y2="48730"/>
                        <a14:foregroundMark x1="71500" y1="59206" x2="72750" y2="5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70" y="4265258"/>
            <a:ext cx="3795554" cy="19926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BC42BC-91BD-4468-8A8E-70B09914A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286" y="4481445"/>
            <a:ext cx="4201594" cy="14005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6B00A5-5ADB-40C1-B54A-0FB0B2094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5833" y1="48444" x2="19167" y2="45333"/>
                        <a14:foregroundMark x1="31667" y1="48444" x2="33833" y2="50222"/>
                        <a14:foregroundMark x1="65500" y1="46222" x2="65000" y2="44889"/>
                        <a14:foregroundMark x1="62833" y1="51556" x2="62833" y2="51556"/>
                        <a14:foregroundMark x1="72000" y1="48000" x2="72000" y2="48000"/>
                        <a14:foregroundMark x1="72000" y1="49333" x2="72000" y2="49333"/>
                        <a14:foregroundMark x1="71833" y1="54667" x2="71833" y2="54667"/>
                        <a14:foregroundMark x1="72167" y1="58667" x2="72167" y2="58667"/>
                        <a14:foregroundMark x1="76833" y1="50667" x2="76833" y2="50667"/>
                        <a14:foregroundMark x1="75167" y1="51556" x2="75167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7547" y="3028783"/>
            <a:ext cx="4298550" cy="16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196977" y="917177"/>
            <a:ext cx="11012281" cy="5723121"/>
          </a:xfrm>
          <a:custGeom>
            <a:avLst/>
            <a:gdLst>
              <a:gd name="connsiteX0" fmla="*/ 609254 w 11136341"/>
              <a:gd name="connsiteY0" fmla="*/ 40765 h 5927622"/>
              <a:gd name="connsiteX1" fmla="*/ 580226 w 11136341"/>
              <a:gd name="connsiteY1" fmla="*/ 1492193 h 5927622"/>
              <a:gd name="connsiteX2" fmla="*/ 493140 w 11136341"/>
              <a:gd name="connsiteY2" fmla="*/ 4177336 h 5927622"/>
              <a:gd name="connsiteX3" fmla="*/ 28683 w 11136341"/>
              <a:gd name="connsiteY3" fmla="*/ 5831965 h 5927622"/>
              <a:gd name="connsiteX4" fmla="*/ 289940 w 11136341"/>
              <a:gd name="connsiteY4" fmla="*/ 5715851 h 5927622"/>
              <a:gd name="connsiteX5" fmla="*/ 2220340 w 11136341"/>
              <a:gd name="connsiteY5" fmla="*/ 5614251 h 5927622"/>
              <a:gd name="connsiteX6" fmla="*/ 4832912 w 11136341"/>
              <a:gd name="connsiteY6" fmla="*/ 5686822 h 5927622"/>
              <a:gd name="connsiteX7" fmla="*/ 6255312 w 11136341"/>
              <a:gd name="connsiteY7" fmla="*/ 5527165 h 5927622"/>
              <a:gd name="connsiteX8" fmla="*/ 7982512 w 11136341"/>
              <a:gd name="connsiteY8" fmla="*/ 5585222 h 5927622"/>
              <a:gd name="connsiteX9" fmla="*/ 9811312 w 11136341"/>
              <a:gd name="connsiteY9" fmla="*/ 5425565 h 5927622"/>
              <a:gd name="connsiteX10" fmla="*/ 10580569 w 11136341"/>
              <a:gd name="connsiteY10" fmla="*/ 5469108 h 5927622"/>
              <a:gd name="connsiteX11" fmla="*/ 11088569 w 11136341"/>
              <a:gd name="connsiteY11" fmla="*/ 5251393 h 5927622"/>
              <a:gd name="connsiteX12" fmla="*/ 11088569 w 11136341"/>
              <a:gd name="connsiteY12" fmla="*/ 5149793 h 5927622"/>
              <a:gd name="connsiteX13" fmla="*/ 10856340 w 11136341"/>
              <a:gd name="connsiteY13" fmla="*/ 4395051 h 5927622"/>
              <a:gd name="connsiteX14" fmla="*/ 9071083 w 11136341"/>
              <a:gd name="connsiteY14" fmla="*/ 3509679 h 5927622"/>
              <a:gd name="connsiteX15" fmla="*/ 6240797 w 11136341"/>
              <a:gd name="connsiteY15" fmla="*/ 2464651 h 5927622"/>
              <a:gd name="connsiteX16" fmla="*/ 4063654 w 11136341"/>
              <a:gd name="connsiteY16" fmla="*/ 1477679 h 5927622"/>
              <a:gd name="connsiteX17" fmla="*/ 1407540 w 11136341"/>
              <a:gd name="connsiteY17" fmla="*/ 490708 h 5927622"/>
              <a:gd name="connsiteX18" fmla="*/ 609254 w 11136341"/>
              <a:gd name="connsiteY18" fmla="*/ 40765 h 5927622"/>
              <a:gd name="connsiteX0" fmla="*/ 526704 w 11053791"/>
              <a:gd name="connsiteY0" fmla="*/ 40765 h 5771463"/>
              <a:gd name="connsiteX1" fmla="*/ 497676 w 11053791"/>
              <a:gd name="connsiteY1" fmla="*/ 1492193 h 5771463"/>
              <a:gd name="connsiteX2" fmla="*/ 410590 w 11053791"/>
              <a:gd name="connsiteY2" fmla="*/ 4177336 h 5771463"/>
              <a:gd name="connsiteX3" fmla="*/ 76762 w 11053791"/>
              <a:gd name="connsiteY3" fmla="*/ 5628765 h 5771463"/>
              <a:gd name="connsiteX4" fmla="*/ 207390 w 11053791"/>
              <a:gd name="connsiteY4" fmla="*/ 5715851 h 5771463"/>
              <a:gd name="connsiteX5" fmla="*/ 2137790 w 11053791"/>
              <a:gd name="connsiteY5" fmla="*/ 5614251 h 5771463"/>
              <a:gd name="connsiteX6" fmla="*/ 4750362 w 11053791"/>
              <a:gd name="connsiteY6" fmla="*/ 5686822 h 5771463"/>
              <a:gd name="connsiteX7" fmla="*/ 6172762 w 11053791"/>
              <a:gd name="connsiteY7" fmla="*/ 5527165 h 5771463"/>
              <a:gd name="connsiteX8" fmla="*/ 7899962 w 11053791"/>
              <a:gd name="connsiteY8" fmla="*/ 5585222 h 5771463"/>
              <a:gd name="connsiteX9" fmla="*/ 9728762 w 11053791"/>
              <a:gd name="connsiteY9" fmla="*/ 5425565 h 5771463"/>
              <a:gd name="connsiteX10" fmla="*/ 10498019 w 11053791"/>
              <a:gd name="connsiteY10" fmla="*/ 5469108 h 5771463"/>
              <a:gd name="connsiteX11" fmla="*/ 11006019 w 11053791"/>
              <a:gd name="connsiteY11" fmla="*/ 5251393 h 5771463"/>
              <a:gd name="connsiteX12" fmla="*/ 11006019 w 11053791"/>
              <a:gd name="connsiteY12" fmla="*/ 5149793 h 5771463"/>
              <a:gd name="connsiteX13" fmla="*/ 10773790 w 11053791"/>
              <a:gd name="connsiteY13" fmla="*/ 4395051 h 5771463"/>
              <a:gd name="connsiteX14" fmla="*/ 8988533 w 11053791"/>
              <a:gd name="connsiteY14" fmla="*/ 3509679 h 5771463"/>
              <a:gd name="connsiteX15" fmla="*/ 6158247 w 11053791"/>
              <a:gd name="connsiteY15" fmla="*/ 2464651 h 5771463"/>
              <a:gd name="connsiteX16" fmla="*/ 3981104 w 11053791"/>
              <a:gd name="connsiteY16" fmla="*/ 1477679 h 5771463"/>
              <a:gd name="connsiteX17" fmla="*/ 1324990 w 11053791"/>
              <a:gd name="connsiteY17" fmla="*/ 490708 h 5771463"/>
              <a:gd name="connsiteX18" fmla="*/ 526704 w 11053791"/>
              <a:gd name="connsiteY18" fmla="*/ 40765 h 5771463"/>
              <a:gd name="connsiteX0" fmla="*/ 553480 w 11080567"/>
              <a:gd name="connsiteY0" fmla="*/ 40765 h 5753587"/>
              <a:gd name="connsiteX1" fmla="*/ 524452 w 11080567"/>
              <a:gd name="connsiteY1" fmla="*/ 1492193 h 5753587"/>
              <a:gd name="connsiteX2" fmla="*/ 437366 w 11080567"/>
              <a:gd name="connsiteY2" fmla="*/ 4177336 h 5753587"/>
              <a:gd name="connsiteX3" fmla="*/ 103538 w 11080567"/>
              <a:gd name="connsiteY3" fmla="*/ 5628765 h 5753587"/>
              <a:gd name="connsiteX4" fmla="*/ 234166 w 11080567"/>
              <a:gd name="connsiteY4" fmla="*/ 5715851 h 5753587"/>
              <a:gd name="connsiteX5" fmla="*/ 2164566 w 11080567"/>
              <a:gd name="connsiteY5" fmla="*/ 5614251 h 5753587"/>
              <a:gd name="connsiteX6" fmla="*/ 4777138 w 11080567"/>
              <a:gd name="connsiteY6" fmla="*/ 5686822 h 5753587"/>
              <a:gd name="connsiteX7" fmla="*/ 6199538 w 11080567"/>
              <a:gd name="connsiteY7" fmla="*/ 5527165 h 5753587"/>
              <a:gd name="connsiteX8" fmla="*/ 7926738 w 11080567"/>
              <a:gd name="connsiteY8" fmla="*/ 5585222 h 5753587"/>
              <a:gd name="connsiteX9" fmla="*/ 9755538 w 11080567"/>
              <a:gd name="connsiteY9" fmla="*/ 5425565 h 5753587"/>
              <a:gd name="connsiteX10" fmla="*/ 10524795 w 11080567"/>
              <a:gd name="connsiteY10" fmla="*/ 5469108 h 5753587"/>
              <a:gd name="connsiteX11" fmla="*/ 11032795 w 11080567"/>
              <a:gd name="connsiteY11" fmla="*/ 5251393 h 5753587"/>
              <a:gd name="connsiteX12" fmla="*/ 11032795 w 11080567"/>
              <a:gd name="connsiteY12" fmla="*/ 5149793 h 5753587"/>
              <a:gd name="connsiteX13" fmla="*/ 10800566 w 11080567"/>
              <a:gd name="connsiteY13" fmla="*/ 4395051 h 5753587"/>
              <a:gd name="connsiteX14" fmla="*/ 9015309 w 11080567"/>
              <a:gd name="connsiteY14" fmla="*/ 3509679 h 5753587"/>
              <a:gd name="connsiteX15" fmla="*/ 6185023 w 11080567"/>
              <a:gd name="connsiteY15" fmla="*/ 2464651 h 5753587"/>
              <a:gd name="connsiteX16" fmla="*/ 4007880 w 11080567"/>
              <a:gd name="connsiteY16" fmla="*/ 1477679 h 5753587"/>
              <a:gd name="connsiteX17" fmla="*/ 1351766 w 11080567"/>
              <a:gd name="connsiteY17" fmla="*/ 490708 h 5753587"/>
              <a:gd name="connsiteX18" fmla="*/ 553480 w 11080567"/>
              <a:gd name="connsiteY18" fmla="*/ 40765 h 5753587"/>
              <a:gd name="connsiteX0" fmla="*/ 459594 w 10986681"/>
              <a:gd name="connsiteY0" fmla="*/ 40765 h 5764840"/>
              <a:gd name="connsiteX1" fmla="*/ 430566 w 10986681"/>
              <a:gd name="connsiteY1" fmla="*/ 1492193 h 5764840"/>
              <a:gd name="connsiteX2" fmla="*/ 343480 w 10986681"/>
              <a:gd name="connsiteY2" fmla="*/ 4177336 h 5764840"/>
              <a:gd name="connsiteX3" fmla="*/ 9652 w 10986681"/>
              <a:gd name="connsiteY3" fmla="*/ 5628765 h 5764840"/>
              <a:gd name="connsiteX4" fmla="*/ 285423 w 10986681"/>
              <a:gd name="connsiteY4" fmla="*/ 5701336 h 5764840"/>
              <a:gd name="connsiteX5" fmla="*/ 2070680 w 10986681"/>
              <a:gd name="connsiteY5" fmla="*/ 5614251 h 5764840"/>
              <a:gd name="connsiteX6" fmla="*/ 4683252 w 10986681"/>
              <a:gd name="connsiteY6" fmla="*/ 5686822 h 5764840"/>
              <a:gd name="connsiteX7" fmla="*/ 6105652 w 10986681"/>
              <a:gd name="connsiteY7" fmla="*/ 5527165 h 5764840"/>
              <a:gd name="connsiteX8" fmla="*/ 7832852 w 10986681"/>
              <a:gd name="connsiteY8" fmla="*/ 5585222 h 5764840"/>
              <a:gd name="connsiteX9" fmla="*/ 9661652 w 10986681"/>
              <a:gd name="connsiteY9" fmla="*/ 5425565 h 5764840"/>
              <a:gd name="connsiteX10" fmla="*/ 10430909 w 10986681"/>
              <a:gd name="connsiteY10" fmla="*/ 5469108 h 5764840"/>
              <a:gd name="connsiteX11" fmla="*/ 10938909 w 10986681"/>
              <a:gd name="connsiteY11" fmla="*/ 5251393 h 5764840"/>
              <a:gd name="connsiteX12" fmla="*/ 10938909 w 10986681"/>
              <a:gd name="connsiteY12" fmla="*/ 5149793 h 5764840"/>
              <a:gd name="connsiteX13" fmla="*/ 10706680 w 10986681"/>
              <a:gd name="connsiteY13" fmla="*/ 4395051 h 5764840"/>
              <a:gd name="connsiteX14" fmla="*/ 8921423 w 10986681"/>
              <a:gd name="connsiteY14" fmla="*/ 3509679 h 5764840"/>
              <a:gd name="connsiteX15" fmla="*/ 6091137 w 10986681"/>
              <a:gd name="connsiteY15" fmla="*/ 2464651 h 5764840"/>
              <a:gd name="connsiteX16" fmla="*/ 3913994 w 10986681"/>
              <a:gd name="connsiteY16" fmla="*/ 1477679 h 5764840"/>
              <a:gd name="connsiteX17" fmla="*/ 1257880 w 10986681"/>
              <a:gd name="connsiteY17" fmla="*/ 490708 h 5764840"/>
              <a:gd name="connsiteX18" fmla="*/ 459594 w 10986681"/>
              <a:gd name="connsiteY18" fmla="*/ 40765 h 5764840"/>
              <a:gd name="connsiteX0" fmla="*/ 504477 w 11031564"/>
              <a:gd name="connsiteY0" fmla="*/ 40765 h 5764840"/>
              <a:gd name="connsiteX1" fmla="*/ 475449 w 11031564"/>
              <a:gd name="connsiteY1" fmla="*/ 1492193 h 5764840"/>
              <a:gd name="connsiteX2" fmla="*/ 388363 w 11031564"/>
              <a:gd name="connsiteY2" fmla="*/ 4177336 h 5764840"/>
              <a:gd name="connsiteX3" fmla="*/ 54535 w 11031564"/>
              <a:gd name="connsiteY3" fmla="*/ 5628765 h 5764840"/>
              <a:gd name="connsiteX4" fmla="*/ 330306 w 11031564"/>
              <a:gd name="connsiteY4" fmla="*/ 5701336 h 5764840"/>
              <a:gd name="connsiteX5" fmla="*/ 2115563 w 11031564"/>
              <a:gd name="connsiteY5" fmla="*/ 5614251 h 5764840"/>
              <a:gd name="connsiteX6" fmla="*/ 4728135 w 11031564"/>
              <a:gd name="connsiteY6" fmla="*/ 5686822 h 5764840"/>
              <a:gd name="connsiteX7" fmla="*/ 6150535 w 11031564"/>
              <a:gd name="connsiteY7" fmla="*/ 5527165 h 5764840"/>
              <a:gd name="connsiteX8" fmla="*/ 7877735 w 11031564"/>
              <a:gd name="connsiteY8" fmla="*/ 5585222 h 5764840"/>
              <a:gd name="connsiteX9" fmla="*/ 9706535 w 11031564"/>
              <a:gd name="connsiteY9" fmla="*/ 5425565 h 5764840"/>
              <a:gd name="connsiteX10" fmla="*/ 10475792 w 11031564"/>
              <a:gd name="connsiteY10" fmla="*/ 5469108 h 5764840"/>
              <a:gd name="connsiteX11" fmla="*/ 10983792 w 11031564"/>
              <a:gd name="connsiteY11" fmla="*/ 5251393 h 5764840"/>
              <a:gd name="connsiteX12" fmla="*/ 10983792 w 11031564"/>
              <a:gd name="connsiteY12" fmla="*/ 5149793 h 5764840"/>
              <a:gd name="connsiteX13" fmla="*/ 10751563 w 11031564"/>
              <a:gd name="connsiteY13" fmla="*/ 4395051 h 5764840"/>
              <a:gd name="connsiteX14" fmla="*/ 8966306 w 11031564"/>
              <a:gd name="connsiteY14" fmla="*/ 3509679 h 5764840"/>
              <a:gd name="connsiteX15" fmla="*/ 6136020 w 11031564"/>
              <a:gd name="connsiteY15" fmla="*/ 2464651 h 5764840"/>
              <a:gd name="connsiteX16" fmla="*/ 3958877 w 11031564"/>
              <a:gd name="connsiteY16" fmla="*/ 1477679 h 5764840"/>
              <a:gd name="connsiteX17" fmla="*/ 1302763 w 11031564"/>
              <a:gd name="connsiteY17" fmla="*/ 490708 h 5764840"/>
              <a:gd name="connsiteX18" fmla="*/ 504477 w 11031564"/>
              <a:gd name="connsiteY18" fmla="*/ 40765 h 5764840"/>
              <a:gd name="connsiteX0" fmla="*/ 485194 w 11012281"/>
              <a:gd name="connsiteY0" fmla="*/ 40765 h 5723121"/>
              <a:gd name="connsiteX1" fmla="*/ 456166 w 11012281"/>
              <a:gd name="connsiteY1" fmla="*/ 1492193 h 5723121"/>
              <a:gd name="connsiteX2" fmla="*/ 369080 w 11012281"/>
              <a:gd name="connsiteY2" fmla="*/ 4177336 h 5723121"/>
              <a:gd name="connsiteX3" fmla="*/ 35252 w 11012281"/>
              <a:gd name="connsiteY3" fmla="*/ 5628765 h 5723121"/>
              <a:gd name="connsiteX4" fmla="*/ 311023 w 11012281"/>
              <a:gd name="connsiteY4" fmla="*/ 5701336 h 5723121"/>
              <a:gd name="connsiteX5" fmla="*/ 2096280 w 11012281"/>
              <a:gd name="connsiteY5" fmla="*/ 5614251 h 5723121"/>
              <a:gd name="connsiteX6" fmla="*/ 4708852 w 11012281"/>
              <a:gd name="connsiteY6" fmla="*/ 5686822 h 5723121"/>
              <a:gd name="connsiteX7" fmla="*/ 6131252 w 11012281"/>
              <a:gd name="connsiteY7" fmla="*/ 5527165 h 5723121"/>
              <a:gd name="connsiteX8" fmla="*/ 7858452 w 11012281"/>
              <a:gd name="connsiteY8" fmla="*/ 5585222 h 5723121"/>
              <a:gd name="connsiteX9" fmla="*/ 9687252 w 11012281"/>
              <a:gd name="connsiteY9" fmla="*/ 5425565 h 5723121"/>
              <a:gd name="connsiteX10" fmla="*/ 10456509 w 11012281"/>
              <a:gd name="connsiteY10" fmla="*/ 5469108 h 5723121"/>
              <a:gd name="connsiteX11" fmla="*/ 10964509 w 11012281"/>
              <a:gd name="connsiteY11" fmla="*/ 5251393 h 5723121"/>
              <a:gd name="connsiteX12" fmla="*/ 10964509 w 11012281"/>
              <a:gd name="connsiteY12" fmla="*/ 5149793 h 5723121"/>
              <a:gd name="connsiteX13" fmla="*/ 10732280 w 11012281"/>
              <a:gd name="connsiteY13" fmla="*/ 4395051 h 5723121"/>
              <a:gd name="connsiteX14" fmla="*/ 8947023 w 11012281"/>
              <a:gd name="connsiteY14" fmla="*/ 3509679 h 5723121"/>
              <a:gd name="connsiteX15" fmla="*/ 6116737 w 11012281"/>
              <a:gd name="connsiteY15" fmla="*/ 2464651 h 5723121"/>
              <a:gd name="connsiteX16" fmla="*/ 3939594 w 11012281"/>
              <a:gd name="connsiteY16" fmla="*/ 1477679 h 5723121"/>
              <a:gd name="connsiteX17" fmla="*/ 1283480 w 11012281"/>
              <a:gd name="connsiteY17" fmla="*/ 490708 h 5723121"/>
              <a:gd name="connsiteX18" fmla="*/ 485194 w 11012281"/>
              <a:gd name="connsiteY18" fmla="*/ 40765 h 57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12281" h="5723121">
                <a:moveTo>
                  <a:pt x="485194" y="40765"/>
                </a:moveTo>
                <a:cubicBezTo>
                  <a:pt x="347308" y="207679"/>
                  <a:pt x="475518" y="802765"/>
                  <a:pt x="456166" y="1492193"/>
                </a:cubicBezTo>
                <a:cubicBezTo>
                  <a:pt x="436814" y="2181622"/>
                  <a:pt x="439232" y="3487908"/>
                  <a:pt x="369080" y="4177336"/>
                </a:cubicBezTo>
                <a:cubicBezTo>
                  <a:pt x="298928" y="4866764"/>
                  <a:pt x="102985" y="5476365"/>
                  <a:pt x="35252" y="5628765"/>
                </a:cubicBezTo>
                <a:cubicBezTo>
                  <a:pt x="-32481" y="5781165"/>
                  <a:pt x="-32482" y="5703755"/>
                  <a:pt x="311023" y="5701336"/>
                </a:cubicBezTo>
                <a:cubicBezTo>
                  <a:pt x="654528" y="5698917"/>
                  <a:pt x="1363309" y="5616670"/>
                  <a:pt x="2096280" y="5614251"/>
                </a:cubicBezTo>
                <a:cubicBezTo>
                  <a:pt x="2829251" y="5611832"/>
                  <a:pt x="4036357" y="5701336"/>
                  <a:pt x="4708852" y="5686822"/>
                </a:cubicBezTo>
                <a:cubicBezTo>
                  <a:pt x="5381347" y="5672308"/>
                  <a:pt x="5606319" y="5544098"/>
                  <a:pt x="6131252" y="5527165"/>
                </a:cubicBezTo>
                <a:cubicBezTo>
                  <a:pt x="6656185" y="5510232"/>
                  <a:pt x="7265785" y="5602155"/>
                  <a:pt x="7858452" y="5585222"/>
                </a:cubicBezTo>
                <a:cubicBezTo>
                  <a:pt x="8451119" y="5568289"/>
                  <a:pt x="9254243" y="5444917"/>
                  <a:pt x="9687252" y="5425565"/>
                </a:cubicBezTo>
                <a:cubicBezTo>
                  <a:pt x="10120262" y="5406213"/>
                  <a:pt x="10243633" y="5498137"/>
                  <a:pt x="10456509" y="5469108"/>
                </a:cubicBezTo>
                <a:cubicBezTo>
                  <a:pt x="10669385" y="5440079"/>
                  <a:pt x="10879842" y="5304612"/>
                  <a:pt x="10964509" y="5251393"/>
                </a:cubicBezTo>
                <a:cubicBezTo>
                  <a:pt x="11049176" y="5198174"/>
                  <a:pt x="11003214" y="5292517"/>
                  <a:pt x="10964509" y="5149793"/>
                </a:cubicBezTo>
                <a:cubicBezTo>
                  <a:pt x="10925804" y="5007069"/>
                  <a:pt x="11068528" y="4668403"/>
                  <a:pt x="10732280" y="4395051"/>
                </a:cubicBezTo>
                <a:cubicBezTo>
                  <a:pt x="10396032" y="4121699"/>
                  <a:pt x="9716280" y="3831412"/>
                  <a:pt x="8947023" y="3509679"/>
                </a:cubicBezTo>
                <a:cubicBezTo>
                  <a:pt x="8177766" y="3187946"/>
                  <a:pt x="6951309" y="2803318"/>
                  <a:pt x="6116737" y="2464651"/>
                </a:cubicBezTo>
                <a:cubicBezTo>
                  <a:pt x="5282165" y="2125984"/>
                  <a:pt x="4745137" y="1806670"/>
                  <a:pt x="3939594" y="1477679"/>
                </a:cubicBezTo>
                <a:cubicBezTo>
                  <a:pt x="3134051" y="1148689"/>
                  <a:pt x="1859213" y="722936"/>
                  <a:pt x="1283480" y="490708"/>
                </a:cubicBezTo>
                <a:cubicBezTo>
                  <a:pt x="707747" y="258480"/>
                  <a:pt x="623080" y="-126149"/>
                  <a:pt x="485194" y="40765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79149" y="815921"/>
            <a:ext cx="10733699" cy="5702300"/>
          </a:xfrm>
          <a:custGeom>
            <a:avLst/>
            <a:gdLst>
              <a:gd name="connsiteX0" fmla="*/ 0 w 10096500"/>
              <a:gd name="connsiteY0" fmla="*/ 2032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203200 h 5740400"/>
              <a:gd name="connsiteX0" fmla="*/ 0 w 10096500"/>
              <a:gd name="connsiteY0" fmla="*/ 38100 h 5740400"/>
              <a:gd name="connsiteX1" fmla="*/ 10083800 w 10096500"/>
              <a:gd name="connsiteY1" fmla="*/ 0 h 5740400"/>
              <a:gd name="connsiteX2" fmla="*/ 10096500 w 10096500"/>
              <a:gd name="connsiteY2" fmla="*/ 5549900 h 5740400"/>
              <a:gd name="connsiteX3" fmla="*/ 9906000 w 10096500"/>
              <a:gd name="connsiteY3" fmla="*/ 5448300 h 5740400"/>
              <a:gd name="connsiteX4" fmla="*/ 9499600 w 10096500"/>
              <a:gd name="connsiteY4" fmla="*/ 5575300 h 5740400"/>
              <a:gd name="connsiteX5" fmla="*/ 9105900 w 10096500"/>
              <a:gd name="connsiteY5" fmla="*/ 5448300 h 5740400"/>
              <a:gd name="connsiteX6" fmla="*/ 8801100 w 10096500"/>
              <a:gd name="connsiteY6" fmla="*/ 5575300 h 5740400"/>
              <a:gd name="connsiteX7" fmla="*/ 8572500 w 10096500"/>
              <a:gd name="connsiteY7" fmla="*/ 5549900 h 5740400"/>
              <a:gd name="connsiteX8" fmla="*/ 8343900 w 10096500"/>
              <a:gd name="connsiteY8" fmla="*/ 5588000 h 5740400"/>
              <a:gd name="connsiteX9" fmla="*/ 8089900 w 10096500"/>
              <a:gd name="connsiteY9" fmla="*/ 5549900 h 5740400"/>
              <a:gd name="connsiteX10" fmla="*/ 7899400 w 10096500"/>
              <a:gd name="connsiteY10" fmla="*/ 5626100 h 5740400"/>
              <a:gd name="connsiteX11" fmla="*/ 7607300 w 10096500"/>
              <a:gd name="connsiteY11" fmla="*/ 5549900 h 5740400"/>
              <a:gd name="connsiteX12" fmla="*/ 7442200 w 10096500"/>
              <a:gd name="connsiteY12" fmla="*/ 5676900 h 5740400"/>
              <a:gd name="connsiteX13" fmla="*/ 7086600 w 10096500"/>
              <a:gd name="connsiteY13" fmla="*/ 5613400 h 5740400"/>
              <a:gd name="connsiteX14" fmla="*/ 6870700 w 10096500"/>
              <a:gd name="connsiteY14" fmla="*/ 5689600 h 5740400"/>
              <a:gd name="connsiteX15" fmla="*/ 6502400 w 10096500"/>
              <a:gd name="connsiteY15" fmla="*/ 5651500 h 5740400"/>
              <a:gd name="connsiteX16" fmla="*/ 6375400 w 10096500"/>
              <a:gd name="connsiteY16" fmla="*/ 5689600 h 5740400"/>
              <a:gd name="connsiteX17" fmla="*/ 6210300 w 10096500"/>
              <a:gd name="connsiteY17" fmla="*/ 5613400 h 5740400"/>
              <a:gd name="connsiteX18" fmla="*/ 6108700 w 10096500"/>
              <a:gd name="connsiteY18" fmla="*/ 5664200 h 5740400"/>
              <a:gd name="connsiteX19" fmla="*/ 5892800 w 10096500"/>
              <a:gd name="connsiteY19" fmla="*/ 5651500 h 5740400"/>
              <a:gd name="connsiteX20" fmla="*/ 5765800 w 10096500"/>
              <a:gd name="connsiteY20" fmla="*/ 5664200 h 5740400"/>
              <a:gd name="connsiteX21" fmla="*/ 5575300 w 10096500"/>
              <a:gd name="connsiteY21" fmla="*/ 5575300 h 5740400"/>
              <a:gd name="connsiteX22" fmla="*/ 5473700 w 10096500"/>
              <a:gd name="connsiteY22" fmla="*/ 5562600 h 5740400"/>
              <a:gd name="connsiteX23" fmla="*/ 5422900 w 10096500"/>
              <a:gd name="connsiteY23" fmla="*/ 5600700 h 5740400"/>
              <a:gd name="connsiteX24" fmla="*/ 5384800 w 10096500"/>
              <a:gd name="connsiteY24" fmla="*/ 5664200 h 5740400"/>
              <a:gd name="connsiteX25" fmla="*/ 5257800 w 10096500"/>
              <a:gd name="connsiteY25" fmla="*/ 5613400 h 5740400"/>
              <a:gd name="connsiteX26" fmla="*/ 5207000 w 10096500"/>
              <a:gd name="connsiteY26" fmla="*/ 5562600 h 5740400"/>
              <a:gd name="connsiteX27" fmla="*/ 5092700 w 10096500"/>
              <a:gd name="connsiteY27" fmla="*/ 5562600 h 5740400"/>
              <a:gd name="connsiteX28" fmla="*/ 5092700 w 10096500"/>
              <a:gd name="connsiteY28" fmla="*/ 5638800 h 5740400"/>
              <a:gd name="connsiteX29" fmla="*/ 4953000 w 10096500"/>
              <a:gd name="connsiteY29" fmla="*/ 5575300 h 5740400"/>
              <a:gd name="connsiteX30" fmla="*/ 4813300 w 10096500"/>
              <a:gd name="connsiteY30" fmla="*/ 5575300 h 5740400"/>
              <a:gd name="connsiteX31" fmla="*/ 4597400 w 10096500"/>
              <a:gd name="connsiteY31" fmla="*/ 5613400 h 5740400"/>
              <a:gd name="connsiteX32" fmla="*/ 4343400 w 10096500"/>
              <a:gd name="connsiteY32" fmla="*/ 5689600 h 5740400"/>
              <a:gd name="connsiteX33" fmla="*/ 4216400 w 10096500"/>
              <a:gd name="connsiteY33" fmla="*/ 5626100 h 5740400"/>
              <a:gd name="connsiteX34" fmla="*/ 3962400 w 10096500"/>
              <a:gd name="connsiteY34" fmla="*/ 5600700 h 5740400"/>
              <a:gd name="connsiteX35" fmla="*/ 3873500 w 10096500"/>
              <a:gd name="connsiteY35" fmla="*/ 5600700 h 5740400"/>
              <a:gd name="connsiteX36" fmla="*/ 3670300 w 10096500"/>
              <a:gd name="connsiteY36" fmla="*/ 5664200 h 5740400"/>
              <a:gd name="connsiteX37" fmla="*/ 3505200 w 10096500"/>
              <a:gd name="connsiteY37" fmla="*/ 5651500 h 5740400"/>
              <a:gd name="connsiteX38" fmla="*/ 3340100 w 10096500"/>
              <a:gd name="connsiteY38" fmla="*/ 5626100 h 5740400"/>
              <a:gd name="connsiteX39" fmla="*/ 3073400 w 10096500"/>
              <a:gd name="connsiteY39" fmla="*/ 5651500 h 5740400"/>
              <a:gd name="connsiteX40" fmla="*/ 2819400 w 10096500"/>
              <a:gd name="connsiteY40" fmla="*/ 5626100 h 5740400"/>
              <a:gd name="connsiteX41" fmla="*/ 2679700 w 10096500"/>
              <a:gd name="connsiteY41" fmla="*/ 5549900 h 5740400"/>
              <a:gd name="connsiteX42" fmla="*/ 2565400 w 10096500"/>
              <a:gd name="connsiteY42" fmla="*/ 5549900 h 5740400"/>
              <a:gd name="connsiteX43" fmla="*/ 2425700 w 10096500"/>
              <a:gd name="connsiteY43" fmla="*/ 5600700 h 5740400"/>
              <a:gd name="connsiteX44" fmla="*/ 2324100 w 10096500"/>
              <a:gd name="connsiteY44" fmla="*/ 5664200 h 5740400"/>
              <a:gd name="connsiteX45" fmla="*/ 2171700 w 10096500"/>
              <a:gd name="connsiteY45" fmla="*/ 5638800 h 5740400"/>
              <a:gd name="connsiteX46" fmla="*/ 2171700 w 10096500"/>
              <a:gd name="connsiteY46" fmla="*/ 5740400 h 5740400"/>
              <a:gd name="connsiteX47" fmla="*/ 2044700 w 10096500"/>
              <a:gd name="connsiteY47" fmla="*/ 5613400 h 5740400"/>
              <a:gd name="connsiteX48" fmla="*/ 1930400 w 10096500"/>
              <a:gd name="connsiteY48" fmla="*/ 5613400 h 5740400"/>
              <a:gd name="connsiteX49" fmla="*/ 1803400 w 10096500"/>
              <a:gd name="connsiteY49" fmla="*/ 5689600 h 5740400"/>
              <a:gd name="connsiteX50" fmla="*/ 1498600 w 10096500"/>
              <a:gd name="connsiteY50" fmla="*/ 5651500 h 5740400"/>
              <a:gd name="connsiteX51" fmla="*/ 1104900 w 10096500"/>
              <a:gd name="connsiteY51" fmla="*/ 5651500 h 5740400"/>
              <a:gd name="connsiteX52" fmla="*/ 711200 w 10096500"/>
              <a:gd name="connsiteY52" fmla="*/ 5638800 h 5740400"/>
              <a:gd name="connsiteX53" fmla="*/ 139700 w 10096500"/>
              <a:gd name="connsiteY53" fmla="*/ 5613400 h 5740400"/>
              <a:gd name="connsiteX54" fmla="*/ 0 w 10096500"/>
              <a:gd name="connsiteY54" fmla="*/ 38100 h 57404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  <a:gd name="connsiteX0" fmla="*/ 0 w 10097062"/>
              <a:gd name="connsiteY0" fmla="*/ 0 h 5702300"/>
              <a:gd name="connsiteX1" fmla="*/ 10095747 w 10097062"/>
              <a:gd name="connsiteY1" fmla="*/ 25400 h 5702300"/>
              <a:gd name="connsiteX2" fmla="*/ 10096500 w 10097062"/>
              <a:gd name="connsiteY2" fmla="*/ 5511800 h 5702300"/>
              <a:gd name="connsiteX3" fmla="*/ 9906000 w 10097062"/>
              <a:gd name="connsiteY3" fmla="*/ 5410200 h 5702300"/>
              <a:gd name="connsiteX4" fmla="*/ 9499600 w 10097062"/>
              <a:gd name="connsiteY4" fmla="*/ 5537200 h 5702300"/>
              <a:gd name="connsiteX5" fmla="*/ 9105900 w 10097062"/>
              <a:gd name="connsiteY5" fmla="*/ 5410200 h 5702300"/>
              <a:gd name="connsiteX6" fmla="*/ 8801100 w 10097062"/>
              <a:gd name="connsiteY6" fmla="*/ 5537200 h 5702300"/>
              <a:gd name="connsiteX7" fmla="*/ 8572500 w 10097062"/>
              <a:gd name="connsiteY7" fmla="*/ 5511800 h 5702300"/>
              <a:gd name="connsiteX8" fmla="*/ 8343900 w 10097062"/>
              <a:gd name="connsiteY8" fmla="*/ 5549900 h 5702300"/>
              <a:gd name="connsiteX9" fmla="*/ 8089900 w 10097062"/>
              <a:gd name="connsiteY9" fmla="*/ 5511800 h 5702300"/>
              <a:gd name="connsiteX10" fmla="*/ 7899400 w 10097062"/>
              <a:gd name="connsiteY10" fmla="*/ 5588000 h 5702300"/>
              <a:gd name="connsiteX11" fmla="*/ 7607300 w 10097062"/>
              <a:gd name="connsiteY11" fmla="*/ 5511800 h 5702300"/>
              <a:gd name="connsiteX12" fmla="*/ 7442200 w 10097062"/>
              <a:gd name="connsiteY12" fmla="*/ 5638800 h 5702300"/>
              <a:gd name="connsiteX13" fmla="*/ 7086600 w 10097062"/>
              <a:gd name="connsiteY13" fmla="*/ 5575300 h 5702300"/>
              <a:gd name="connsiteX14" fmla="*/ 6870700 w 10097062"/>
              <a:gd name="connsiteY14" fmla="*/ 5651500 h 5702300"/>
              <a:gd name="connsiteX15" fmla="*/ 6502400 w 10097062"/>
              <a:gd name="connsiteY15" fmla="*/ 5613400 h 5702300"/>
              <a:gd name="connsiteX16" fmla="*/ 6375400 w 10097062"/>
              <a:gd name="connsiteY16" fmla="*/ 5651500 h 5702300"/>
              <a:gd name="connsiteX17" fmla="*/ 6210300 w 10097062"/>
              <a:gd name="connsiteY17" fmla="*/ 5575300 h 5702300"/>
              <a:gd name="connsiteX18" fmla="*/ 6108700 w 10097062"/>
              <a:gd name="connsiteY18" fmla="*/ 5626100 h 5702300"/>
              <a:gd name="connsiteX19" fmla="*/ 5892800 w 10097062"/>
              <a:gd name="connsiteY19" fmla="*/ 5613400 h 5702300"/>
              <a:gd name="connsiteX20" fmla="*/ 5765800 w 10097062"/>
              <a:gd name="connsiteY20" fmla="*/ 5626100 h 5702300"/>
              <a:gd name="connsiteX21" fmla="*/ 5575300 w 10097062"/>
              <a:gd name="connsiteY21" fmla="*/ 5537200 h 5702300"/>
              <a:gd name="connsiteX22" fmla="*/ 5473700 w 10097062"/>
              <a:gd name="connsiteY22" fmla="*/ 5524500 h 5702300"/>
              <a:gd name="connsiteX23" fmla="*/ 5422900 w 10097062"/>
              <a:gd name="connsiteY23" fmla="*/ 5562600 h 5702300"/>
              <a:gd name="connsiteX24" fmla="*/ 5384800 w 10097062"/>
              <a:gd name="connsiteY24" fmla="*/ 5626100 h 5702300"/>
              <a:gd name="connsiteX25" fmla="*/ 5257800 w 10097062"/>
              <a:gd name="connsiteY25" fmla="*/ 5575300 h 5702300"/>
              <a:gd name="connsiteX26" fmla="*/ 5207000 w 10097062"/>
              <a:gd name="connsiteY26" fmla="*/ 5524500 h 5702300"/>
              <a:gd name="connsiteX27" fmla="*/ 5092700 w 10097062"/>
              <a:gd name="connsiteY27" fmla="*/ 5524500 h 5702300"/>
              <a:gd name="connsiteX28" fmla="*/ 5092700 w 10097062"/>
              <a:gd name="connsiteY28" fmla="*/ 5600700 h 5702300"/>
              <a:gd name="connsiteX29" fmla="*/ 4953000 w 10097062"/>
              <a:gd name="connsiteY29" fmla="*/ 5537200 h 5702300"/>
              <a:gd name="connsiteX30" fmla="*/ 4813300 w 10097062"/>
              <a:gd name="connsiteY30" fmla="*/ 5537200 h 5702300"/>
              <a:gd name="connsiteX31" fmla="*/ 4597400 w 10097062"/>
              <a:gd name="connsiteY31" fmla="*/ 5575300 h 5702300"/>
              <a:gd name="connsiteX32" fmla="*/ 4343400 w 10097062"/>
              <a:gd name="connsiteY32" fmla="*/ 5651500 h 5702300"/>
              <a:gd name="connsiteX33" fmla="*/ 4216400 w 10097062"/>
              <a:gd name="connsiteY33" fmla="*/ 5588000 h 5702300"/>
              <a:gd name="connsiteX34" fmla="*/ 3962400 w 10097062"/>
              <a:gd name="connsiteY34" fmla="*/ 5562600 h 5702300"/>
              <a:gd name="connsiteX35" fmla="*/ 3873500 w 10097062"/>
              <a:gd name="connsiteY35" fmla="*/ 5562600 h 5702300"/>
              <a:gd name="connsiteX36" fmla="*/ 3670300 w 10097062"/>
              <a:gd name="connsiteY36" fmla="*/ 5626100 h 5702300"/>
              <a:gd name="connsiteX37" fmla="*/ 3505200 w 10097062"/>
              <a:gd name="connsiteY37" fmla="*/ 5613400 h 5702300"/>
              <a:gd name="connsiteX38" fmla="*/ 3340100 w 10097062"/>
              <a:gd name="connsiteY38" fmla="*/ 5588000 h 5702300"/>
              <a:gd name="connsiteX39" fmla="*/ 3073400 w 10097062"/>
              <a:gd name="connsiteY39" fmla="*/ 5613400 h 5702300"/>
              <a:gd name="connsiteX40" fmla="*/ 2819400 w 10097062"/>
              <a:gd name="connsiteY40" fmla="*/ 5588000 h 5702300"/>
              <a:gd name="connsiteX41" fmla="*/ 2679700 w 10097062"/>
              <a:gd name="connsiteY41" fmla="*/ 5511800 h 5702300"/>
              <a:gd name="connsiteX42" fmla="*/ 2565400 w 10097062"/>
              <a:gd name="connsiteY42" fmla="*/ 5511800 h 5702300"/>
              <a:gd name="connsiteX43" fmla="*/ 2425700 w 10097062"/>
              <a:gd name="connsiteY43" fmla="*/ 5562600 h 5702300"/>
              <a:gd name="connsiteX44" fmla="*/ 2324100 w 10097062"/>
              <a:gd name="connsiteY44" fmla="*/ 5626100 h 5702300"/>
              <a:gd name="connsiteX45" fmla="*/ 2171700 w 10097062"/>
              <a:gd name="connsiteY45" fmla="*/ 5600700 h 5702300"/>
              <a:gd name="connsiteX46" fmla="*/ 2171700 w 10097062"/>
              <a:gd name="connsiteY46" fmla="*/ 5702300 h 5702300"/>
              <a:gd name="connsiteX47" fmla="*/ 2044700 w 10097062"/>
              <a:gd name="connsiteY47" fmla="*/ 5575300 h 5702300"/>
              <a:gd name="connsiteX48" fmla="*/ 1930400 w 10097062"/>
              <a:gd name="connsiteY48" fmla="*/ 5575300 h 5702300"/>
              <a:gd name="connsiteX49" fmla="*/ 1803400 w 10097062"/>
              <a:gd name="connsiteY49" fmla="*/ 5651500 h 5702300"/>
              <a:gd name="connsiteX50" fmla="*/ 1498600 w 10097062"/>
              <a:gd name="connsiteY50" fmla="*/ 5613400 h 5702300"/>
              <a:gd name="connsiteX51" fmla="*/ 1104900 w 10097062"/>
              <a:gd name="connsiteY51" fmla="*/ 5613400 h 5702300"/>
              <a:gd name="connsiteX52" fmla="*/ 711200 w 10097062"/>
              <a:gd name="connsiteY52" fmla="*/ 5600700 h 5702300"/>
              <a:gd name="connsiteX53" fmla="*/ 139700 w 10097062"/>
              <a:gd name="connsiteY53" fmla="*/ 5575300 h 5702300"/>
              <a:gd name="connsiteX54" fmla="*/ 0 w 10097062"/>
              <a:gd name="connsiteY54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097062" h="5702300">
                <a:moveTo>
                  <a:pt x="0" y="0"/>
                </a:moveTo>
                <a:lnTo>
                  <a:pt x="10095747" y="25400"/>
                </a:lnTo>
                <a:cubicBezTo>
                  <a:pt x="10099980" y="1875367"/>
                  <a:pt x="10092267" y="3661833"/>
                  <a:pt x="10096500" y="5511800"/>
                </a:cubicBezTo>
                <a:lnTo>
                  <a:pt x="9906000" y="5410200"/>
                </a:lnTo>
                <a:lnTo>
                  <a:pt x="9499600" y="5537200"/>
                </a:lnTo>
                <a:lnTo>
                  <a:pt x="9105900" y="5410200"/>
                </a:lnTo>
                <a:lnTo>
                  <a:pt x="8801100" y="5537200"/>
                </a:lnTo>
                <a:lnTo>
                  <a:pt x="8572500" y="5511800"/>
                </a:lnTo>
                <a:lnTo>
                  <a:pt x="8343900" y="5549900"/>
                </a:lnTo>
                <a:lnTo>
                  <a:pt x="8089900" y="5511800"/>
                </a:lnTo>
                <a:lnTo>
                  <a:pt x="7899400" y="5588000"/>
                </a:lnTo>
                <a:lnTo>
                  <a:pt x="7607300" y="5511800"/>
                </a:lnTo>
                <a:lnTo>
                  <a:pt x="7442200" y="5638800"/>
                </a:lnTo>
                <a:lnTo>
                  <a:pt x="7086600" y="5575300"/>
                </a:lnTo>
                <a:lnTo>
                  <a:pt x="6870700" y="5651500"/>
                </a:lnTo>
                <a:lnTo>
                  <a:pt x="6502400" y="5613400"/>
                </a:lnTo>
                <a:lnTo>
                  <a:pt x="6375400" y="5651500"/>
                </a:lnTo>
                <a:lnTo>
                  <a:pt x="6210300" y="5575300"/>
                </a:lnTo>
                <a:lnTo>
                  <a:pt x="6108700" y="5626100"/>
                </a:lnTo>
                <a:lnTo>
                  <a:pt x="5892800" y="5613400"/>
                </a:lnTo>
                <a:lnTo>
                  <a:pt x="5765800" y="5626100"/>
                </a:lnTo>
                <a:lnTo>
                  <a:pt x="5575300" y="5537200"/>
                </a:lnTo>
                <a:lnTo>
                  <a:pt x="5473700" y="5524500"/>
                </a:lnTo>
                <a:lnTo>
                  <a:pt x="5422900" y="5562600"/>
                </a:lnTo>
                <a:lnTo>
                  <a:pt x="5384800" y="5626100"/>
                </a:lnTo>
                <a:lnTo>
                  <a:pt x="5257800" y="5575300"/>
                </a:lnTo>
                <a:lnTo>
                  <a:pt x="5207000" y="5524500"/>
                </a:lnTo>
                <a:lnTo>
                  <a:pt x="5092700" y="5524500"/>
                </a:lnTo>
                <a:lnTo>
                  <a:pt x="5092700" y="5600700"/>
                </a:lnTo>
                <a:lnTo>
                  <a:pt x="4953000" y="5537200"/>
                </a:lnTo>
                <a:lnTo>
                  <a:pt x="4813300" y="5537200"/>
                </a:lnTo>
                <a:lnTo>
                  <a:pt x="4597400" y="5575300"/>
                </a:lnTo>
                <a:lnTo>
                  <a:pt x="4343400" y="5651500"/>
                </a:lnTo>
                <a:lnTo>
                  <a:pt x="4216400" y="5588000"/>
                </a:lnTo>
                <a:lnTo>
                  <a:pt x="3962400" y="5562600"/>
                </a:lnTo>
                <a:lnTo>
                  <a:pt x="3873500" y="5562600"/>
                </a:lnTo>
                <a:lnTo>
                  <a:pt x="3670300" y="5626100"/>
                </a:lnTo>
                <a:lnTo>
                  <a:pt x="3505200" y="5613400"/>
                </a:lnTo>
                <a:lnTo>
                  <a:pt x="3340100" y="5588000"/>
                </a:lnTo>
                <a:lnTo>
                  <a:pt x="3073400" y="5613400"/>
                </a:lnTo>
                <a:lnTo>
                  <a:pt x="2819400" y="5588000"/>
                </a:lnTo>
                <a:lnTo>
                  <a:pt x="2679700" y="5511800"/>
                </a:lnTo>
                <a:lnTo>
                  <a:pt x="2565400" y="5511800"/>
                </a:lnTo>
                <a:lnTo>
                  <a:pt x="2425700" y="5562600"/>
                </a:lnTo>
                <a:lnTo>
                  <a:pt x="2324100" y="5626100"/>
                </a:lnTo>
                <a:lnTo>
                  <a:pt x="2171700" y="5600700"/>
                </a:lnTo>
                <a:lnTo>
                  <a:pt x="2171700" y="5702300"/>
                </a:lnTo>
                <a:lnTo>
                  <a:pt x="2044700" y="5575300"/>
                </a:lnTo>
                <a:lnTo>
                  <a:pt x="1930400" y="5575300"/>
                </a:lnTo>
                <a:lnTo>
                  <a:pt x="1803400" y="5651500"/>
                </a:lnTo>
                <a:lnTo>
                  <a:pt x="1498600" y="5613400"/>
                </a:lnTo>
                <a:lnTo>
                  <a:pt x="1104900" y="5613400"/>
                </a:lnTo>
                <a:lnTo>
                  <a:pt x="711200" y="5600700"/>
                </a:lnTo>
                <a:lnTo>
                  <a:pt x="139700" y="5575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감사합니다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86189" y="52296"/>
            <a:ext cx="41408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</a:rPr>
              <a:t>POWER POINT </a:t>
            </a:r>
            <a:r>
              <a:rPr lang="en-US" altLang="ko-KR" sz="2400" b="1" i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8" name="자유형 7"/>
          <p:cNvSpPr/>
          <p:nvPr/>
        </p:nvSpPr>
        <p:spPr>
          <a:xfrm>
            <a:off x="115900" y="339779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V="1">
            <a:off x="10318658" y="273687"/>
            <a:ext cx="1538515" cy="1785257"/>
          </a:xfrm>
          <a:custGeom>
            <a:avLst/>
            <a:gdLst>
              <a:gd name="connsiteX0" fmla="*/ 1001486 w 1538515"/>
              <a:gd name="connsiteY0" fmla="*/ 58057 h 1785257"/>
              <a:gd name="connsiteX1" fmla="*/ 0 w 1538515"/>
              <a:gd name="connsiteY1" fmla="*/ 1422400 h 1785257"/>
              <a:gd name="connsiteX2" fmla="*/ 72572 w 1538515"/>
              <a:gd name="connsiteY2" fmla="*/ 1422400 h 1785257"/>
              <a:gd name="connsiteX3" fmla="*/ 72572 w 1538515"/>
              <a:gd name="connsiteY3" fmla="*/ 1509486 h 1785257"/>
              <a:gd name="connsiteX4" fmla="*/ 159658 w 1538515"/>
              <a:gd name="connsiteY4" fmla="*/ 1509486 h 1785257"/>
              <a:gd name="connsiteX5" fmla="*/ 261258 w 1538515"/>
              <a:gd name="connsiteY5" fmla="*/ 1640114 h 1785257"/>
              <a:gd name="connsiteX6" fmla="*/ 261258 w 1538515"/>
              <a:gd name="connsiteY6" fmla="*/ 1640114 h 1785257"/>
              <a:gd name="connsiteX7" fmla="*/ 377372 w 1538515"/>
              <a:gd name="connsiteY7" fmla="*/ 1727200 h 1785257"/>
              <a:gd name="connsiteX8" fmla="*/ 449943 w 1538515"/>
              <a:gd name="connsiteY8" fmla="*/ 1712686 h 1785257"/>
              <a:gd name="connsiteX9" fmla="*/ 508000 w 1538515"/>
              <a:gd name="connsiteY9" fmla="*/ 1785257 h 1785257"/>
              <a:gd name="connsiteX10" fmla="*/ 1538515 w 1538515"/>
              <a:gd name="connsiteY10" fmla="*/ 362857 h 1785257"/>
              <a:gd name="connsiteX11" fmla="*/ 1538515 w 1538515"/>
              <a:gd name="connsiteY11" fmla="*/ 275771 h 1785257"/>
              <a:gd name="connsiteX12" fmla="*/ 1422400 w 1538515"/>
              <a:gd name="connsiteY12" fmla="*/ 246743 h 1785257"/>
              <a:gd name="connsiteX13" fmla="*/ 1407886 w 1538515"/>
              <a:gd name="connsiteY13" fmla="*/ 116114 h 1785257"/>
              <a:gd name="connsiteX14" fmla="*/ 1291772 w 1538515"/>
              <a:gd name="connsiteY14" fmla="*/ 174171 h 1785257"/>
              <a:gd name="connsiteX15" fmla="*/ 1219200 w 1538515"/>
              <a:gd name="connsiteY15" fmla="*/ 87086 h 1785257"/>
              <a:gd name="connsiteX16" fmla="*/ 1219200 w 1538515"/>
              <a:gd name="connsiteY16" fmla="*/ 87086 h 1785257"/>
              <a:gd name="connsiteX17" fmla="*/ 1175658 w 1538515"/>
              <a:gd name="connsiteY17" fmla="*/ 116114 h 1785257"/>
              <a:gd name="connsiteX18" fmla="*/ 1117600 w 1538515"/>
              <a:gd name="connsiteY18" fmla="*/ 43543 h 1785257"/>
              <a:gd name="connsiteX19" fmla="*/ 1088572 w 1538515"/>
              <a:gd name="connsiteY19" fmla="*/ 43543 h 1785257"/>
              <a:gd name="connsiteX20" fmla="*/ 1059543 w 1538515"/>
              <a:gd name="connsiteY20" fmla="*/ 0 h 1785257"/>
              <a:gd name="connsiteX21" fmla="*/ 1001486 w 1538515"/>
              <a:gd name="connsiteY21" fmla="*/ 58057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8515" h="1785257">
                <a:moveTo>
                  <a:pt x="1001486" y="58057"/>
                </a:moveTo>
                <a:lnTo>
                  <a:pt x="0" y="1422400"/>
                </a:lnTo>
                <a:lnTo>
                  <a:pt x="72572" y="1422400"/>
                </a:lnTo>
                <a:lnTo>
                  <a:pt x="72572" y="1509486"/>
                </a:lnTo>
                <a:lnTo>
                  <a:pt x="159658" y="1509486"/>
                </a:lnTo>
                <a:lnTo>
                  <a:pt x="261258" y="1640114"/>
                </a:lnTo>
                <a:lnTo>
                  <a:pt x="261258" y="1640114"/>
                </a:lnTo>
                <a:lnTo>
                  <a:pt x="377372" y="1727200"/>
                </a:lnTo>
                <a:lnTo>
                  <a:pt x="449943" y="1712686"/>
                </a:lnTo>
                <a:lnTo>
                  <a:pt x="508000" y="1785257"/>
                </a:lnTo>
                <a:lnTo>
                  <a:pt x="1538515" y="362857"/>
                </a:lnTo>
                <a:lnTo>
                  <a:pt x="1538515" y="275771"/>
                </a:lnTo>
                <a:lnTo>
                  <a:pt x="1422400" y="246743"/>
                </a:lnTo>
                <a:lnTo>
                  <a:pt x="1407886" y="116114"/>
                </a:lnTo>
                <a:lnTo>
                  <a:pt x="1291772" y="174171"/>
                </a:lnTo>
                <a:lnTo>
                  <a:pt x="1219200" y="87086"/>
                </a:lnTo>
                <a:lnTo>
                  <a:pt x="1219200" y="87086"/>
                </a:lnTo>
                <a:lnTo>
                  <a:pt x="1175658" y="116114"/>
                </a:lnTo>
                <a:lnTo>
                  <a:pt x="1117600" y="43543"/>
                </a:lnTo>
                <a:lnTo>
                  <a:pt x="1088572" y="43543"/>
                </a:lnTo>
                <a:lnTo>
                  <a:pt x="1059543" y="0"/>
                </a:lnTo>
                <a:lnTo>
                  <a:pt x="1001486" y="58057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CDED067-A094-499D-B8DD-F0FFB23DA7CE}"/>
              </a:ext>
            </a:extLst>
          </p:cNvPr>
          <p:cNvSpPr/>
          <p:nvPr/>
        </p:nvSpPr>
        <p:spPr>
          <a:xfrm>
            <a:off x="1886188" y="1166315"/>
            <a:ext cx="8432469" cy="42931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 descr="채우기 없는 활짝 웃는 얼굴">
            <a:extLst>
              <a:ext uri="{FF2B5EF4-FFF2-40B4-BE49-F238E27FC236}">
                <a16:creationId xmlns:a16="http://schemas.microsoft.com/office/drawing/2014/main" id="{E76319FB-B9B4-4586-8B3A-9551B88EE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706" y="3667071"/>
            <a:ext cx="914400" cy="914400"/>
          </a:xfrm>
          <a:prstGeom prst="rect">
            <a:avLst/>
          </a:prstGeom>
        </p:spPr>
      </p:pic>
      <p:pic>
        <p:nvPicPr>
          <p:cNvPr id="11" name="그래픽 10" descr="채우기 없는 웃는 얼굴">
            <a:extLst>
              <a:ext uri="{FF2B5EF4-FFF2-40B4-BE49-F238E27FC236}">
                <a16:creationId xmlns:a16="http://schemas.microsoft.com/office/drawing/2014/main" id="{E65066D9-BF2C-43F6-B4DF-CAB02C04D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0830" y="3667071"/>
            <a:ext cx="914400" cy="914400"/>
          </a:xfrm>
          <a:prstGeom prst="rect">
            <a:avLst/>
          </a:prstGeom>
        </p:spPr>
      </p:pic>
      <p:pic>
        <p:nvPicPr>
          <p:cNvPr id="13" name="그래픽 12" descr="채우기 없는 윙크하는 얼굴">
            <a:extLst>
              <a:ext uri="{FF2B5EF4-FFF2-40B4-BE49-F238E27FC236}">
                <a16:creationId xmlns:a16="http://schemas.microsoft.com/office/drawing/2014/main" id="{3B7D90CB-B600-44D4-9B4E-E684956D6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768" y="366707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3A637-FA65-4B2A-BEC1-C3103DC3C9C9}"/>
              </a:ext>
            </a:extLst>
          </p:cNvPr>
          <p:cNvSpPr txBox="1"/>
          <p:nvPr/>
        </p:nvSpPr>
        <p:spPr>
          <a:xfrm>
            <a:off x="3532235" y="2019008"/>
            <a:ext cx="6284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n-ea"/>
              </a:rPr>
              <a:t>THANK YOU</a:t>
            </a:r>
            <a:endParaRPr lang="ko-KR" altLang="en-US" sz="6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18279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163</Words>
  <Application>Microsoft Office PowerPoint</Application>
  <PresentationFormat>와이드스크린</PresentationFormat>
  <Paragraphs>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pc</cp:lastModifiedBy>
  <cp:revision>394</cp:revision>
  <dcterms:created xsi:type="dcterms:W3CDTF">2018-05-09T06:13:43Z</dcterms:created>
  <dcterms:modified xsi:type="dcterms:W3CDTF">2018-12-05T09:52:35Z</dcterms:modified>
</cp:coreProperties>
</file>